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2" name="Shape 132"/>
          <p:cNvSpPr/>
          <p:nvPr>
            <p:ph type="sldImg"/>
          </p:nvPr>
        </p:nvSpPr>
        <p:spPr>
          <a:xfrm>
            <a:off x="1143000" y="685800"/>
            <a:ext cx="4572000" cy="3429000"/>
          </a:xfrm>
          <a:prstGeom prst="rect">
            <a:avLst/>
          </a:prstGeom>
        </p:spPr>
        <p:txBody>
          <a:bodyPr/>
          <a:lstStyle/>
          <a:p>
            <a:pPr/>
          </a:p>
        </p:txBody>
      </p:sp>
      <p:sp>
        <p:nvSpPr>
          <p:cNvPr id="133" name="Shape 13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3.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Main Slide 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Rectangle 6"/>
          <p:cNvSpPr/>
          <p:nvPr/>
        </p:nvSpPr>
        <p:spPr>
          <a:xfrm>
            <a:off x="2905123" y="638175"/>
            <a:ext cx="3366141" cy="4391025"/>
          </a:xfrm>
          <a:prstGeom prst="rect">
            <a:avLst/>
          </a:prstGeom>
          <a:solidFill>
            <a:srgbClr val="FFFFFF"/>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p>
        </p:txBody>
      </p:sp>
      <p:pic>
        <p:nvPicPr>
          <p:cNvPr id="13" name="Picture 27" descr="Picture 27"/>
          <p:cNvPicPr>
            <a:picLocks noChangeAspect="1"/>
          </p:cNvPicPr>
          <p:nvPr/>
        </p:nvPicPr>
        <p:blipFill>
          <a:blip r:embed="rId3">
            <a:extLst/>
          </a:blip>
          <a:stretch>
            <a:fillRect/>
          </a:stretch>
        </p:blipFill>
        <p:spPr>
          <a:xfrm>
            <a:off x="3093504" y="882805"/>
            <a:ext cx="924528" cy="505501"/>
          </a:xfrm>
          <a:prstGeom prst="rect">
            <a:avLst/>
          </a:prstGeom>
          <a:ln w="12700">
            <a:miter lim="400000"/>
          </a:ln>
        </p:spPr>
      </p:pic>
      <p:sp>
        <p:nvSpPr>
          <p:cNvPr id="14" name="Tresentation Title"/>
          <p:cNvSpPr txBox="1"/>
          <p:nvPr>
            <p:ph type="title" hasCustomPrompt="1"/>
          </p:nvPr>
        </p:nvSpPr>
        <p:spPr>
          <a:xfrm>
            <a:off x="2998803" y="1588638"/>
            <a:ext cx="3272460" cy="1263283"/>
          </a:xfrm>
          <a:prstGeom prst="rect">
            <a:avLst/>
          </a:prstGeom>
        </p:spPr>
        <p:txBody>
          <a:bodyPr/>
          <a:lstStyle>
            <a:lvl1pPr>
              <a:lnSpc>
                <a:spcPts val="4000"/>
              </a:lnSpc>
              <a:defRPr sz="4300"/>
            </a:lvl1pPr>
          </a:lstStyle>
          <a:p>
            <a:pPr/>
            <a:r>
              <a:t>Tresentation Title</a:t>
            </a:r>
          </a:p>
        </p:txBody>
      </p:sp>
      <p:sp>
        <p:nvSpPr>
          <p:cNvPr id="15" name="Body Level One…"/>
          <p:cNvSpPr txBox="1"/>
          <p:nvPr>
            <p:ph type="body" sz="quarter" idx="1" hasCustomPrompt="1"/>
          </p:nvPr>
        </p:nvSpPr>
        <p:spPr>
          <a:xfrm>
            <a:off x="2998803" y="2732028"/>
            <a:ext cx="3272460" cy="283412"/>
          </a:xfrm>
          <a:prstGeom prst="rect">
            <a:avLst/>
          </a:prstGeom>
        </p:spPr>
        <p:txBody>
          <a:bodyPr/>
          <a:lstStyle>
            <a:lvl1pPr marL="0" indent="0">
              <a:buSzTx/>
              <a:buNone/>
              <a:defRPr sz="1600">
                <a:solidFill>
                  <a:srgbClr val="09009E"/>
                </a:solidFill>
              </a:defRPr>
            </a:lvl1pPr>
            <a:lvl2pPr marL="0" indent="0">
              <a:buSzTx/>
              <a:buNone/>
              <a:defRPr sz="1600">
                <a:solidFill>
                  <a:srgbClr val="09009E"/>
                </a:solidFill>
              </a:defRPr>
            </a:lvl2pPr>
            <a:lvl3pPr marL="0" indent="0">
              <a:buSzTx/>
              <a:buNone/>
              <a:defRPr sz="1600">
                <a:solidFill>
                  <a:srgbClr val="09009E"/>
                </a:solidFill>
              </a:defRPr>
            </a:lvl3pPr>
            <a:lvl4pPr marL="0" indent="0">
              <a:buSzTx/>
              <a:buNone/>
              <a:defRPr sz="1600">
                <a:solidFill>
                  <a:srgbClr val="09009E"/>
                </a:solidFill>
              </a:defRPr>
            </a:lvl4pPr>
            <a:lvl5pPr marL="0" indent="0">
              <a:buSzTx/>
              <a:buNone/>
              <a:defRPr sz="1600">
                <a:solidFill>
                  <a:srgbClr val="09009E"/>
                </a:solidFill>
              </a:defRPr>
            </a:lvl5pPr>
          </a:lstStyle>
          <a:p>
            <a:pPr/>
            <a:r>
              <a:t>by Name Presenter</a:t>
            </a:r>
          </a:p>
          <a:p>
            <a:pPr lvl="1"/>
            <a:r>
              <a:t/>
            </a:r>
          </a:p>
          <a:p>
            <a:pPr lvl="2"/>
            <a:r>
              <a:t/>
            </a:r>
          </a:p>
          <a:p>
            <a:pPr lvl="3"/>
            <a:r>
              <a:t/>
            </a:r>
          </a:p>
          <a:p>
            <a:pPr lvl="4"/>
            <a:r>
              <a:t/>
            </a:r>
          </a:p>
        </p:txBody>
      </p:sp>
      <p:sp>
        <p:nvSpPr>
          <p:cNvPr id="16" name="Text Placeholder 17"/>
          <p:cNvSpPr/>
          <p:nvPr>
            <p:ph type="body" sz="quarter" idx="21" hasCustomPrompt="1"/>
          </p:nvPr>
        </p:nvSpPr>
        <p:spPr>
          <a:xfrm>
            <a:off x="2998807" y="3173028"/>
            <a:ext cx="3272454" cy="211233"/>
          </a:xfrm>
          <a:prstGeom prst="rect">
            <a:avLst/>
          </a:prstGeom>
        </p:spPr>
        <p:txBody>
          <a:bodyPr/>
          <a:lstStyle>
            <a:lvl1pPr marL="0" indent="0" defTabSz="768094">
              <a:spcBef>
                <a:spcPts val="800"/>
              </a:spcBef>
              <a:buSzTx/>
              <a:buNone/>
              <a:defRPr sz="800">
                <a:solidFill>
                  <a:srgbClr val="808080"/>
                </a:solidFill>
              </a:defRPr>
            </a:lvl1pPr>
          </a:lstStyle>
          <a:p>
            <a:pPr/>
            <a:r>
              <a:t>presenterMail@daenet.eu</a:t>
            </a:r>
          </a:p>
        </p:txBody>
      </p:sp>
      <p:sp>
        <p:nvSpPr>
          <p:cNvPr id="17" name="TextBox 20"/>
          <p:cNvSpPr txBox="1"/>
          <p:nvPr/>
        </p:nvSpPr>
        <p:spPr>
          <a:xfrm>
            <a:off x="3397462" y="3743983"/>
            <a:ext cx="1663970"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90000"/>
              </a:lnSpc>
              <a:spcBef>
                <a:spcPts val="1000"/>
              </a:spcBef>
              <a:defRPr sz="800">
                <a:solidFill>
                  <a:srgbClr val="808080"/>
                </a:solidFill>
                <a:latin typeface="Segoe UI"/>
                <a:ea typeface="Segoe UI"/>
                <a:cs typeface="Segoe UI"/>
                <a:sym typeface="Segoe UI"/>
              </a:defRPr>
            </a:lvl1pPr>
          </a:lstStyle>
          <a:p>
            <a:pPr/>
            <a:r>
              <a:t>+49 (0) 69 24 24 08 00</a:t>
            </a:r>
          </a:p>
        </p:txBody>
      </p:sp>
      <p:sp>
        <p:nvSpPr>
          <p:cNvPr id="18" name="TextBox 21"/>
          <p:cNvSpPr txBox="1"/>
          <p:nvPr/>
        </p:nvSpPr>
        <p:spPr>
          <a:xfrm>
            <a:off x="3397460" y="3963122"/>
            <a:ext cx="166397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pPr/>
            <a:r>
              <a:t>info@daenet.eu</a:t>
            </a:r>
          </a:p>
        </p:txBody>
      </p:sp>
      <p:sp>
        <p:nvSpPr>
          <p:cNvPr id="19" name="TextBox 22"/>
          <p:cNvSpPr txBox="1"/>
          <p:nvPr/>
        </p:nvSpPr>
        <p:spPr>
          <a:xfrm>
            <a:off x="3397460" y="4205297"/>
            <a:ext cx="166397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pPr/>
            <a:r>
              <a:t>http://www.daenet.de/</a:t>
            </a:r>
          </a:p>
        </p:txBody>
      </p:sp>
      <p:sp>
        <p:nvSpPr>
          <p:cNvPr id="20" name="TextBox 23"/>
          <p:cNvSpPr txBox="1"/>
          <p:nvPr/>
        </p:nvSpPr>
        <p:spPr>
          <a:xfrm>
            <a:off x="3397460" y="4447471"/>
            <a:ext cx="166397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pPr/>
            <a:r>
              <a:t>http://www.daenet.de/</a:t>
            </a:r>
          </a:p>
        </p:txBody>
      </p:sp>
      <p:sp>
        <p:nvSpPr>
          <p:cNvPr id="21" name="TextBox 24"/>
          <p:cNvSpPr txBox="1"/>
          <p:nvPr/>
        </p:nvSpPr>
        <p:spPr>
          <a:xfrm>
            <a:off x="3397460" y="4689645"/>
            <a:ext cx="166397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pPr/>
            <a:r>
              <a:t>http://www.daenet.de/</a:t>
            </a:r>
          </a:p>
        </p:txBody>
      </p:sp>
      <p:sp>
        <p:nvSpPr>
          <p:cNvPr id="22" name="Text Placeholder 2"/>
          <p:cNvSpPr/>
          <p:nvPr>
            <p:ph type="body" sz="quarter" idx="22" hasCustomPrompt="1"/>
          </p:nvPr>
        </p:nvSpPr>
        <p:spPr>
          <a:xfrm>
            <a:off x="2998805" y="3015438"/>
            <a:ext cx="3272454" cy="200342"/>
          </a:xfrm>
          <a:prstGeom prst="rect">
            <a:avLst/>
          </a:prstGeom>
        </p:spPr>
        <p:txBody>
          <a:bodyPr/>
          <a:lstStyle>
            <a:lvl1pPr marL="0" indent="0" defTabSz="676655">
              <a:spcBef>
                <a:spcPts val="700"/>
              </a:spcBef>
              <a:buSzTx/>
              <a:buNone/>
              <a:defRPr sz="700">
                <a:solidFill>
                  <a:srgbClr val="09009E"/>
                </a:solidFill>
              </a:defRPr>
            </a:lvl1pPr>
          </a:lstStyle>
          <a:p>
            <a:pPr/>
            <a:r>
              <a:t>Presenter role</a:t>
            </a:r>
          </a:p>
        </p:txBody>
      </p:sp>
      <p:pic>
        <p:nvPicPr>
          <p:cNvPr id="23" name="Picture 1" descr="Picture 1"/>
          <p:cNvPicPr>
            <a:picLocks noChangeAspect="1"/>
          </p:cNvPicPr>
          <p:nvPr/>
        </p:nvPicPr>
        <p:blipFill>
          <a:blip r:embed="rId4">
            <a:extLst/>
          </a:blip>
          <a:stretch>
            <a:fillRect/>
          </a:stretch>
        </p:blipFill>
        <p:spPr>
          <a:xfrm>
            <a:off x="3093504" y="3678582"/>
            <a:ext cx="214846" cy="1189522"/>
          </a:xfrm>
          <a:prstGeom prst="rect">
            <a:avLst/>
          </a:prstGeom>
          <a:ln w="12700">
            <a:miter lim="400000"/>
          </a:ln>
        </p:spPr>
      </p:pic>
      <p:sp>
        <p:nvSpPr>
          <p:cNvPr id="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5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2" name="Body Level One…"/>
          <p:cNvSpPr txBox="1"/>
          <p:nvPr>
            <p:ph type="body" idx="1"/>
          </p:nvPr>
        </p:nvSpPr>
        <p:spPr>
          <a:xfrm>
            <a:off x="323527" y="1600200"/>
            <a:ext cx="7488836" cy="4133056"/>
          </a:xfrm>
          <a:prstGeom prst="rect">
            <a:avLst/>
          </a:prstGeom>
        </p:spPr>
        <p:txBody>
          <a:bodyPr/>
          <a:lstStyle>
            <a:lvl1pPr>
              <a:buFont typeface="Arial"/>
              <a:buChar char="•"/>
              <a:defRPr>
                <a:latin typeface="Segoe UI Light"/>
                <a:ea typeface="Segoe UI Light"/>
                <a:cs typeface="Segoe UI Light"/>
                <a:sym typeface="Segoe UI Light"/>
              </a:defRPr>
            </a:lvl1pPr>
            <a:lvl2pPr>
              <a:buFont typeface="Arial"/>
              <a:buChar char="•"/>
              <a:defRPr>
                <a:latin typeface="Segoe UI Light"/>
                <a:ea typeface="Segoe UI Light"/>
                <a:cs typeface="Segoe UI Light"/>
                <a:sym typeface="Segoe UI Light"/>
              </a:defRPr>
            </a:lvl2pPr>
            <a:lvl3pPr>
              <a:buFont typeface="Arial"/>
              <a:buChar char="•"/>
              <a:defRPr>
                <a:latin typeface="Segoe UI Light"/>
                <a:ea typeface="Segoe UI Light"/>
                <a:cs typeface="Segoe UI Light"/>
                <a:sym typeface="Segoe UI Light"/>
              </a:defRPr>
            </a:lvl3pPr>
            <a:lvl4pPr>
              <a:buFont typeface="Arial"/>
              <a:buChar char="•"/>
              <a:defRPr>
                <a:latin typeface="Segoe UI Light"/>
                <a:ea typeface="Segoe UI Light"/>
                <a:cs typeface="Segoe UI Light"/>
                <a:sym typeface="Segoe UI Light"/>
              </a:defRPr>
            </a:lvl4pPr>
            <a:lvl5pPr>
              <a:buFont typeface="Arial"/>
              <a:buChar char="•"/>
              <a:defRPr>
                <a:latin typeface="Segoe UI Light"/>
                <a:ea typeface="Segoe UI Light"/>
                <a:cs typeface="Segoe UI Light"/>
                <a:sym typeface="Segoe UI Light"/>
              </a:defRPr>
            </a:lvl5pPr>
          </a:lstStyle>
          <a:p>
            <a:pPr/>
            <a:r>
              <a:t>Body Level One</a:t>
            </a:r>
          </a:p>
          <a:p>
            <a:pPr lvl="1"/>
            <a:r>
              <a:t>Body Level Two</a:t>
            </a:r>
          </a:p>
          <a:p>
            <a:pPr lvl="2"/>
            <a:r>
              <a:t>Body Level Three</a:t>
            </a:r>
          </a:p>
          <a:p>
            <a:pPr lvl="3"/>
            <a:r>
              <a:t>Body Level Four</a:t>
            </a:r>
          </a:p>
          <a:p>
            <a:pPr lvl="4"/>
            <a:r>
              <a:t>Body Level Five</a:t>
            </a:r>
          </a:p>
        </p:txBody>
      </p:sp>
      <p:sp>
        <p:nvSpPr>
          <p:cNvPr id="113" name="Title Text"/>
          <p:cNvSpPr txBox="1"/>
          <p:nvPr>
            <p:ph type="title"/>
          </p:nvPr>
        </p:nvSpPr>
        <p:spPr>
          <a:xfrm>
            <a:off x="323527" y="188912"/>
            <a:ext cx="7488833" cy="915508"/>
          </a:xfrm>
          <a:prstGeom prst="rect">
            <a:avLst/>
          </a:prstGeom>
        </p:spPr>
        <p:txBody>
          <a:bodyPr anchor="ctr"/>
          <a:lstStyle>
            <a:lvl1pPr>
              <a:defRPr sz="6600">
                <a:solidFill>
                  <a:srgbClr val="000000"/>
                </a:solidFill>
                <a:latin typeface="Segoe WP SemiLight"/>
                <a:ea typeface="Segoe WP SemiLight"/>
                <a:cs typeface="Segoe WP SemiLight"/>
                <a:sym typeface="Segoe WP SemiLight"/>
              </a:defRPr>
            </a:lvl1pPr>
          </a:lstStyle>
          <a:p>
            <a:pPr/>
            <a:r>
              <a:t>Title Text</a:t>
            </a:r>
          </a:p>
        </p:txBody>
      </p:sp>
      <p:grpSp>
        <p:nvGrpSpPr>
          <p:cNvPr id="116" name="Group 9"/>
          <p:cNvGrpSpPr/>
          <p:nvPr/>
        </p:nvGrpSpPr>
        <p:grpSpPr>
          <a:xfrm>
            <a:off x="8308797" y="198160"/>
            <a:ext cx="588278" cy="641169"/>
            <a:chOff x="0" y="0"/>
            <a:chExt cx="588276" cy="641168"/>
          </a:xfrm>
        </p:grpSpPr>
        <p:sp>
          <p:nvSpPr>
            <p:cNvPr id="114" name="Rectangle 10"/>
            <p:cNvSpPr/>
            <p:nvPr/>
          </p:nvSpPr>
          <p:spPr>
            <a:xfrm>
              <a:off x="11126" y="65160"/>
              <a:ext cx="576010" cy="576008"/>
            </a:xfrm>
            <a:prstGeom prst="rect">
              <a:avLst/>
            </a:prstGeom>
            <a:solidFill>
              <a:srgbClr val="A8D3F4"/>
            </a:solidFill>
            <a:ln w="12700" cap="flat">
              <a:noFill/>
              <a:miter lim="400000"/>
            </a:ln>
            <a:effectLst/>
          </p:spPr>
          <p:txBody>
            <a:bodyPr wrap="square" lIns="45718" tIns="45718" rIns="45718" bIns="45718" numCol="1" anchor="b">
              <a:noAutofit/>
            </a:bodyPr>
            <a:lstStyle/>
            <a:p>
              <a:pPr>
                <a:defRPr sz="900">
                  <a:solidFill>
                    <a:srgbClr val="FFFFFF"/>
                  </a:solidFill>
                  <a:latin typeface="Segoe UI"/>
                  <a:ea typeface="Segoe UI"/>
                  <a:cs typeface="Segoe UI"/>
                  <a:sym typeface="Segoe UI"/>
                </a:defRPr>
              </a:pPr>
            </a:p>
          </p:txBody>
        </p:sp>
        <p:pic>
          <p:nvPicPr>
            <p:cNvPr id="115" name="Picture 11" descr="Picture 11"/>
            <p:cNvPicPr>
              <a:picLocks noChangeAspect="1"/>
            </p:cNvPicPr>
            <p:nvPr/>
          </p:nvPicPr>
          <p:blipFill>
            <a:blip r:embed="rId3">
              <a:extLst/>
            </a:blip>
            <a:stretch>
              <a:fillRect/>
            </a:stretch>
          </p:blipFill>
          <p:spPr>
            <a:xfrm>
              <a:off x="-1" y="-1"/>
              <a:ext cx="588277" cy="588275"/>
            </a:xfrm>
            <a:prstGeom prst="rect">
              <a:avLst/>
            </a:prstGeom>
            <a:ln w="12700" cap="flat">
              <a:noFill/>
              <a:miter lim="400000"/>
            </a:ln>
            <a:effectLst/>
          </p:spPr>
        </p:pic>
      </p:grpSp>
      <p:sp>
        <p:nvSpPr>
          <p:cNvPr id="117" name="Slide Number"/>
          <p:cNvSpPr txBox="1"/>
          <p:nvPr>
            <p:ph type="sldNum" sz="quarter" idx="2"/>
          </p:nvPr>
        </p:nvSpPr>
        <p:spPr>
          <a:xfrm>
            <a:off x="8654374" y="5445223"/>
            <a:ext cx="310116" cy="300590"/>
          </a:xfrm>
          <a:prstGeom prst="rect">
            <a:avLst/>
          </a:prstGeom>
        </p:spPr>
        <p:txBody>
          <a:bodyPr anchor="t"/>
          <a:lstStyle>
            <a:lvl1pPr>
              <a:defRPr sz="1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24" name="Title Text"/>
          <p:cNvSpPr txBox="1"/>
          <p:nvPr>
            <p:ph type="title"/>
          </p:nvPr>
        </p:nvSpPr>
        <p:spPr>
          <a:xfrm>
            <a:off x="685800" y="2130431"/>
            <a:ext cx="7772400" cy="1470023"/>
          </a:xfrm>
          <a:prstGeom prst="rect">
            <a:avLst/>
          </a:prstGeom>
        </p:spPr>
        <p:txBody>
          <a:bodyPr/>
          <a:lstStyle>
            <a:lvl1pPr>
              <a:defRPr>
                <a:solidFill>
                  <a:srgbClr val="000000"/>
                </a:solidFill>
                <a:latin typeface="Segoe UI Symbol"/>
                <a:ea typeface="Segoe UI Symbol"/>
                <a:cs typeface="Segoe UI Symbol"/>
                <a:sym typeface="Segoe UI Symbol"/>
              </a:defRPr>
            </a:lvl1pPr>
          </a:lstStyle>
          <a:p>
            <a:pPr/>
            <a:r>
              <a:t>Title Text</a:t>
            </a:r>
          </a:p>
        </p:txBody>
      </p:sp>
      <p:sp>
        <p:nvSpPr>
          <p:cNvPr id="125" name="Body Level One…"/>
          <p:cNvSpPr txBox="1"/>
          <p:nvPr>
            <p:ph type="body" sz="quarter" idx="1"/>
          </p:nvPr>
        </p:nvSpPr>
        <p:spPr>
          <a:xfrm>
            <a:off x="1371600" y="3886200"/>
            <a:ext cx="6400800" cy="1752600"/>
          </a:xfrm>
          <a:prstGeom prst="rect">
            <a:avLst/>
          </a:prstGeom>
        </p:spPr>
        <p:txBody>
          <a:bodyPr/>
          <a:lstStyle>
            <a:lvl1pPr marL="0" indent="0" algn="ctr">
              <a:buSzTx/>
              <a:buNone/>
              <a:defRPr>
                <a:solidFill>
                  <a:srgbClr val="888888"/>
                </a:solidFill>
              </a:defRPr>
            </a:lvl1pPr>
            <a:lvl2pPr marL="0" indent="0" algn="ctr">
              <a:buSzTx/>
              <a:buNone/>
              <a:defRPr>
                <a:solidFill>
                  <a:srgbClr val="888888"/>
                </a:solidFill>
              </a:defRPr>
            </a:lvl2pPr>
            <a:lvl3pPr marL="0" indent="0" algn="ctr">
              <a:buSzTx/>
              <a:buNone/>
              <a:defRPr>
                <a:solidFill>
                  <a:srgbClr val="888888"/>
                </a:solidFill>
              </a:defRPr>
            </a:lvl3pPr>
            <a:lvl4pPr marL="0" indent="0" algn="ctr">
              <a:buSzTx/>
              <a:buNone/>
              <a:defRPr>
                <a:solidFill>
                  <a:srgbClr val="888888"/>
                </a:solidFill>
              </a:defRPr>
            </a:lvl4pPr>
            <a:lvl5pPr marL="0" indent="0" algn="ctr">
              <a:buSz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ast Slid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1" name="Picture 27" descr="Picture 27"/>
          <p:cNvPicPr>
            <a:picLocks noChangeAspect="1"/>
          </p:cNvPicPr>
          <p:nvPr/>
        </p:nvPicPr>
        <p:blipFill>
          <a:blip r:embed="rId3">
            <a:extLst/>
          </a:blip>
          <a:stretch>
            <a:fillRect/>
          </a:stretch>
        </p:blipFill>
        <p:spPr>
          <a:xfrm>
            <a:off x="3710635" y="2103003"/>
            <a:ext cx="1722735" cy="941929"/>
          </a:xfrm>
          <a:prstGeom prst="rect">
            <a:avLst/>
          </a:prstGeom>
          <a:ln w="12700">
            <a:miter lim="400000"/>
          </a:ln>
        </p:spPr>
      </p:pic>
      <p:sp>
        <p:nvSpPr>
          <p:cNvPr id="32" name="TextBox 20"/>
          <p:cNvSpPr txBox="1"/>
          <p:nvPr/>
        </p:nvSpPr>
        <p:spPr>
          <a:xfrm>
            <a:off x="4164172" y="3544125"/>
            <a:ext cx="166397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90000"/>
              </a:lnSpc>
              <a:spcBef>
                <a:spcPts val="1000"/>
              </a:spcBef>
              <a:defRPr sz="800">
                <a:solidFill>
                  <a:srgbClr val="808080"/>
                </a:solidFill>
                <a:latin typeface="Segoe UI"/>
                <a:ea typeface="Segoe UI"/>
                <a:cs typeface="Segoe UI"/>
                <a:sym typeface="Segoe UI"/>
              </a:defRPr>
            </a:lvl1pPr>
          </a:lstStyle>
          <a:p>
            <a:pPr/>
            <a:r>
              <a:t>+49 (0) 69 24 24 08 00</a:t>
            </a:r>
          </a:p>
        </p:txBody>
      </p:sp>
      <p:sp>
        <p:nvSpPr>
          <p:cNvPr id="33" name="TextBox 21"/>
          <p:cNvSpPr txBox="1"/>
          <p:nvPr/>
        </p:nvSpPr>
        <p:spPr>
          <a:xfrm>
            <a:off x="4164171" y="3763264"/>
            <a:ext cx="1663970"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pPr/>
            <a:r>
              <a:t>info@daenet.eu</a:t>
            </a:r>
          </a:p>
        </p:txBody>
      </p:sp>
      <p:sp>
        <p:nvSpPr>
          <p:cNvPr id="34" name="TextBox 22"/>
          <p:cNvSpPr txBox="1"/>
          <p:nvPr/>
        </p:nvSpPr>
        <p:spPr>
          <a:xfrm>
            <a:off x="4164171" y="4005438"/>
            <a:ext cx="1663970"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pPr/>
            <a:r>
              <a:t>http://www.daenet.de/</a:t>
            </a:r>
          </a:p>
        </p:txBody>
      </p:sp>
      <p:sp>
        <p:nvSpPr>
          <p:cNvPr id="35" name="TextBox 23"/>
          <p:cNvSpPr txBox="1"/>
          <p:nvPr/>
        </p:nvSpPr>
        <p:spPr>
          <a:xfrm>
            <a:off x="4164171" y="4247612"/>
            <a:ext cx="1663970"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pPr/>
            <a:r>
              <a:t>http://www.daenet.de/</a:t>
            </a:r>
          </a:p>
        </p:txBody>
      </p:sp>
      <p:sp>
        <p:nvSpPr>
          <p:cNvPr id="36" name="TextBox 24"/>
          <p:cNvSpPr txBox="1"/>
          <p:nvPr/>
        </p:nvSpPr>
        <p:spPr>
          <a:xfrm>
            <a:off x="4164171" y="4489786"/>
            <a:ext cx="1663970"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pPr/>
            <a:r>
              <a:t>http://www.daenet.de/</a:t>
            </a:r>
          </a:p>
        </p:txBody>
      </p:sp>
      <p:pic>
        <p:nvPicPr>
          <p:cNvPr id="37" name="Picture 1" descr="Picture 1"/>
          <p:cNvPicPr>
            <a:picLocks noChangeAspect="1"/>
          </p:cNvPicPr>
          <p:nvPr/>
        </p:nvPicPr>
        <p:blipFill>
          <a:blip r:embed="rId4">
            <a:extLst/>
          </a:blip>
          <a:stretch>
            <a:fillRect/>
          </a:stretch>
        </p:blipFill>
        <p:spPr>
          <a:xfrm>
            <a:off x="3860212" y="3478724"/>
            <a:ext cx="214851" cy="1189522"/>
          </a:xfrm>
          <a:prstGeom prst="rect">
            <a:avLst/>
          </a:prstGeom>
          <a:ln w="12700">
            <a:miter lim="400000"/>
          </a:ln>
        </p:spPr>
      </p:pic>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pare icons">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5" name="Picture 1" descr="Picture 1"/>
          <p:cNvPicPr>
            <a:picLocks noChangeAspect="1"/>
          </p:cNvPicPr>
          <p:nvPr/>
        </p:nvPicPr>
        <p:blipFill>
          <a:blip r:embed="rId3">
            <a:extLst/>
          </a:blip>
          <a:stretch>
            <a:fillRect/>
          </a:stretch>
        </p:blipFill>
        <p:spPr>
          <a:xfrm>
            <a:off x="1437180" y="1646656"/>
            <a:ext cx="1768253" cy="1768253"/>
          </a:xfrm>
          <a:prstGeom prst="rect">
            <a:avLst/>
          </a:prstGeom>
          <a:ln w="12700">
            <a:miter lim="400000"/>
          </a:ln>
        </p:spPr>
      </p:pic>
      <p:pic>
        <p:nvPicPr>
          <p:cNvPr id="46" name="Picture 2" descr="Picture 2"/>
          <p:cNvPicPr>
            <a:picLocks noChangeAspect="1"/>
          </p:cNvPicPr>
          <p:nvPr/>
        </p:nvPicPr>
        <p:blipFill>
          <a:blip r:embed="rId4">
            <a:extLst/>
          </a:blip>
          <a:stretch>
            <a:fillRect/>
          </a:stretch>
        </p:blipFill>
        <p:spPr>
          <a:xfrm>
            <a:off x="3406140" y="1646656"/>
            <a:ext cx="1768257" cy="1768253"/>
          </a:xfrm>
          <a:prstGeom prst="rect">
            <a:avLst/>
          </a:prstGeom>
          <a:ln w="12700">
            <a:miter lim="400000"/>
          </a:ln>
        </p:spPr>
      </p:pic>
      <p:pic>
        <p:nvPicPr>
          <p:cNvPr id="47" name="Picture 3" descr="Picture 3"/>
          <p:cNvPicPr>
            <a:picLocks noChangeAspect="1"/>
          </p:cNvPicPr>
          <p:nvPr/>
        </p:nvPicPr>
        <p:blipFill>
          <a:blip r:embed="rId5">
            <a:extLst/>
          </a:blip>
          <a:stretch>
            <a:fillRect/>
          </a:stretch>
        </p:blipFill>
        <p:spPr>
          <a:xfrm>
            <a:off x="5375099" y="1646656"/>
            <a:ext cx="1768252" cy="1768253"/>
          </a:xfrm>
          <a:prstGeom prst="rect">
            <a:avLst/>
          </a:prstGeom>
          <a:ln w="12700">
            <a:miter lim="400000"/>
          </a:ln>
        </p:spPr>
      </p:pic>
      <p:pic>
        <p:nvPicPr>
          <p:cNvPr id="48" name="Picture 4" descr="Picture 4"/>
          <p:cNvPicPr>
            <a:picLocks noChangeAspect="1"/>
          </p:cNvPicPr>
          <p:nvPr/>
        </p:nvPicPr>
        <p:blipFill>
          <a:blip r:embed="rId6">
            <a:extLst/>
          </a:blip>
          <a:stretch>
            <a:fillRect/>
          </a:stretch>
        </p:blipFill>
        <p:spPr>
          <a:xfrm>
            <a:off x="4472528" y="3600431"/>
            <a:ext cx="1768257" cy="1768252"/>
          </a:xfrm>
          <a:prstGeom prst="rect">
            <a:avLst/>
          </a:prstGeom>
          <a:ln w="12700">
            <a:miter lim="400000"/>
          </a:ln>
        </p:spPr>
      </p:pic>
      <p:pic>
        <p:nvPicPr>
          <p:cNvPr id="49" name="Picture 5" descr="Picture 5"/>
          <p:cNvPicPr>
            <a:picLocks noChangeAspect="1"/>
          </p:cNvPicPr>
          <p:nvPr/>
        </p:nvPicPr>
        <p:blipFill>
          <a:blip r:embed="rId7">
            <a:extLst/>
          </a:blip>
          <a:stretch>
            <a:fillRect/>
          </a:stretch>
        </p:blipFill>
        <p:spPr>
          <a:xfrm>
            <a:off x="2506590" y="3600431"/>
            <a:ext cx="1768253" cy="1768252"/>
          </a:xfrm>
          <a:prstGeom prst="rect">
            <a:avLst/>
          </a:prstGeom>
          <a:ln w="12700">
            <a:miter lim="400000"/>
          </a:ln>
        </p:spPr>
      </p:pic>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Small Globe">
    <p:spTree>
      <p:nvGrpSpPr>
        <p:cNvPr id="1" name=""/>
        <p:cNvGrpSpPr/>
        <p:nvPr/>
      </p:nvGrpSpPr>
      <p:grpSpPr>
        <a:xfrm>
          <a:off x="0" y="0"/>
          <a:ext cx="0" cy="0"/>
          <a:chOff x="0" y="0"/>
          <a:chExt cx="0" cy="0"/>
        </a:xfrm>
      </p:grpSpPr>
      <p:pic>
        <p:nvPicPr>
          <p:cNvPr id="57" name="Picture 1" descr="Picture 1"/>
          <p:cNvPicPr>
            <a:picLocks noChangeAspect="1"/>
          </p:cNvPicPr>
          <p:nvPr/>
        </p:nvPicPr>
        <p:blipFill>
          <a:blip r:embed="rId2">
            <a:extLst/>
          </a:blip>
          <a:stretch>
            <a:fillRect/>
          </a:stretch>
        </p:blipFill>
        <p:spPr>
          <a:xfrm>
            <a:off x="-1748795" y="6556133"/>
            <a:ext cx="13498801" cy="301870"/>
          </a:xfrm>
          <a:prstGeom prst="rect">
            <a:avLst/>
          </a:prstGeom>
          <a:ln w="12700">
            <a:miter lim="400000"/>
          </a:ln>
        </p:spPr>
      </p:pic>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Small Globe 0">
    <p:spTree>
      <p:nvGrpSpPr>
        <p:cNvPr id="1" name=""/>
        <p:cNvGrpSpPr/>
        <p:nvPr/>
      </p:nvGrpSpPr>
      <p:grpSpPr>
        <a:xfrm>
          <a:off x="0" y="0"/>
          <a:ext cx="0" cy="0"/>
          <a:chOff x="0" y="0"/>
          <a:chExt cx="0" cy="0"/>
        </a:xfrm>
      </p:grpSpPr>
      <p:pic>
        <p:nvPicPr>
          <p:cNvPr id="65" name="Picture 1" descr="Picture 1"/>
          <p:cNvPicPr>
            <a:picLocks noChangeAspect="1"/>
          </p:cNvPicPr>
          <p:nvPr/>
        </p:nvPicPr>
        <p:blipFill>
          <a:blip r:embed="rId2">
            <a:extLst/>
          </a:blip>
          <a:stretch>
            <a:fillRect/>
          </a:stretch>
        </p:blipFill>
        <p:spPr>
          <a:xfrm>
            <a:off x="-1748795" y="6556133"/>
            <a:ext cx="13498801" cy="301870"/>
          </a:xfrm>
          <a:prstGeom prst="rect">
            <a:avLst/>
          </a:prstGeom>
          <a:ln w="12700">
            <a:miter lim="400000"/>
          </a:ln>
        </p:spPr>
      </p:pic>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amp;A Title">
    <p:spTree>
      <p:nvGrpSpPr>
        <p:cNvPr id="1" name=""/>
        <p:cNvGrpSpPr/>
        <p:nvPr/>
      </p:nvGrpSpPr>
      <p:grpSpPr>
        <a:xfrm>
          <a:off x="0" y="0"/>
          <a:ext cx="0" cy="0"/>
          <a:chOff x="0" y="0"/>
          <a:chExt cx="0" cy="0"/>
        </a:xfrm>
      </p:grpSpPr>
      <p:pic>
        <p:nvPicPr>
          <p:cNvPr id="73" name="Picture 6" descr="Picture 6"/>
          <p:cNvPicPr>
            <a:picLocks noChangeAspect="1"/>
          </p:cNvPicPr>
          <p:nvPr/>
        </p:nvPicPr>
        <p:blipFill>
          <a:blip r:embed="rId2">
            <a:extLst/>
          </a:blip>
          <a:stretch>
            <a:fillRect/>
          </a:stretch>
        </p:blipFill>
        <p:spPr>
          <a:xfrm>
            <a:off x="2800861" y="1418049"/>
            <a:ext cx="3542275" cy="3542273"/>
          </a:xfrm>
          <a:prstGeom prst="rect">
            <a:avLst/>
          </a:prstGeom>
          <a:ln w="12700">
            <a:miter lim="400000"/>
          </a:ln>
        </p:spPr>
      </p:pic>
      <p:sp>
        <p:nvSpPr>
          <p:cNvPr id="74" name="TextBox 7"/>
          <p:cNvSpPr txBox="1"/>
          <p:nvPr/>
        </p:nvSpPr>
        <p:spPr>
          <a:xfrm>
            <a:off x="2846582" y="4435438"/>
            <a:ext cx="3450835" cy="396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2000">
                <a:solidFill>
                  <a:srgbClr val="FFFFFF"/>
                </a:solidFill>
                <a:latin typeface="Segoe UI"/>
                <a:ea typeface="Segoe UI"/>
                <a:cs typeface="Segoe UI"/>
                <a:sym typeface="Segoe UI"/>
              </a:defRPr>
            </a:lvl1pPr>
          </a:lstStyle>
          <a:p>
            <a:pPr/>
            <a:r>
              <a:t>Questions &amp; Answers</a:t>
            </a:r>
          </a:p>
        </p:txBody>
      </p:sp>
      <p:pic>
        <p:nvPicPr>
          <p:cNvPr id="75" name="Picture 3" descr="Picture 3"/>
          <p:cNvPicPr>
            <a:picLocks noChangeAspect="1"/>
          </p:cNvPicPr>
          <p:nvPr/>
        </p:nvPicPr>
        <p:blipFill>
          <a:blip r:embed="rId3">
            <a:extLst/>
          </a:blip>
          <a:stretch>
            <a:fillRect/>
          </a:stretch>
        </p:blipFill>
        <p:spPr>
          <a:xfrm>
            <a:off x="-1789434" y="6501948"/>
            <a:ext cx="13498800" cy="301870"/>
          </a:xfrm>
          <a:prstGeom prst="rect">
            <a:avLst/>
          </a:prstGeom>
          <a:ln w="12700">
            <a:miter lim="400000"/>
          </a:ln>
        </p:spPr>
      </p:pic>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Classic">
    <p:spTree>
      <p:nvGrpSpPr>
        <p:cNvPr id="1" name=""/>
        <p:cNvGrpSpPr/>
        <p:nvPr/>
      </p:nvGrpSpPr>
      <p:grpSpPr>
        <a:xfrm>
          <a:off x="0" y="0"/>
          <a:ext cx="0" cy="0"/>
          <a:chOff x="0" y="0"/>
          <a:chExt cx="0" cy="0"/>
        </a:xfrm>
      </p:grpSpPr>
      <p:sp>
        <p:nvSpPr>
          <p:cNvPr id="83" name="Body Level One…"/>
          <p:cNvSpPr txBox="1"/>
          <p:nvPr>
            <p:ph type="body" idx="1" hasCustomPrompt="1"/>
          </p:nvPr>
        </p:nvSpPr>
        <p:spPr>
          <a:xfrm>
            <a:off x="1672281" y="988968"/>
            <a:ext cx="5750012" cy="5081286"/>
          </a:xfrm>
          <a:prstGeom prst="rect">
            <a:avLst/>
          </a:prstGeom>
        </p:spPr>
        <p:txBody>
          <a:bodyPr lIns="0" tIns="0" rIns="0" bIns="0"/>
          <a:lstStyle>
            <a:lvl1pPr>
              <a:buBlip>
                <a:blip r:embed="rId2"/>
              </a:buBlip>
              <a:defRPr b="1">
                <a:latin typeface="Segoe UI Semibold"/>
                <a:ea typeface="Segoe UI Semibold"/>
                <a:cs typeface="Segoe UI Semibold"/>
                <a:sym typeface="Segoe UI Semibold"/>
              </a:defRPr>
            </a:lvl1pPr>
            <a:lvl2pPr>
              <a:buChar char="•"/>
              <a:defRPr b="1">
                <a:latin typeface="Segoe UI Semibold"/>
                <a:ea typeface="Segoe UI Semibold"/>
                <a:cs typeface="Segoe UI Semibold"/>
                <a:sym typeface="Segoe UI Semibold"/>
              </a:defRPr>
            </a:lvl2pPr>
            <a:lvl3pPr>
              <a:buChar char="•"/>
              <a:defRPr b="1">
                <a:latin typeface="Segoe UI Semibold"/>
                <a:ea typeface="Segoe UI Semibold"/>
                <a:cs typeface="Segoe UI Semibold"/>
                <a:sym typeface="Segoe UI Semibold"/>
              </a:defRPr>
            </a:lvl3pPr>
            <a:lvl4pPr>
              <a:buChar char="•"/>
              <a:defRPr b="1">
                <a:latin typeface="Segoe UI Semibold"/>
                <a:ea typeface="Segoe UI Semibold"/>
                <a:cs typeface="Segoe UI Semibold"/>
                <a:sym typeface="Segoe UI Semibold"/>
              </a:defRPr>
            </a:lvl4pPr>
            <a:lvl5pPr>
              <a:buChar char="•"/>
              <a:defRPr b="1">
                <a:latin typeface="Segoe UI Semibold"/>
                <a:ea typeface="Segoe UI Semibold"/>
                <a:cs typeface="Segoe UI Semibold"/>
                <a:sym typeface="Segoe UI Semibold"/>
              </a:defRPr>
            </a:lvl5pPr>
          </a:lstStyle>
          <a:p>
            <a:pPr/>
            <a:r>
              <a:t>Section name</a:t>
            </a:r>
          </a:p>
          <a:p>
            <a:pPr lvl="1"/>
            <a:r>
              <a:t/>
            </a:r>
          </a:p>
          <a:p>
            <a:pPr lvl="2"/>
            <a:r>
              <a:t/>
            </a:r>
          </a:p>
          <a:p>
            <a:pPr lvl="3"/>
            <a:r>
              <a:t/>
            </a:r>
          </a:p>
          <a:p>
            <a:pPr lvl="4"/>
            <a:r>
              <a:t/>
            </a:r>
          </a:p>
        </p:txBody>
      </p:sp>
      <p:pic>
        <p:nvPicPr>
          <p:cNvPr id="84" name="Picture 2" descr="Picture 2"/>
          <p:cNvPicPr>
            <a:picLocks noChangeAspect="1"/>
          </p:cNvPicPr>
          <p:nvPr/>
        </p:nvPicPr>
        <p:blipFill>
          <a:blip r:embed="rId3">
            <a:extLst/>
          </a:blip>
          <a:stretch>
            <a:fillRect/>
          </a:stretch>
        </p:blipFill>
        <p:spPr>
          <a:xfrm>
            <a:off x="-1789434" y="6501948"/>
            <a:ext cx="13498800" cy="301870"/>
          </a:xfrm>
          <a:prstGeom prst="rect">
            <a:avLst/>
          </a:prstGeom>
          <a:ln w="12700">
            <a:miter lim="400000"/>
          </a:ln>
        </p:spPr>
      </p:pic>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92" name="Title Text"/>
          <p:cNvSpPr txBox="1"/>
          <p:nvPr>
            <p:ph type="title"/>
          </p:nvPr>
        </p:nvSpPr>
        <p:spPr>
          <a:prstGeom prst="rect">
            <a:avLst/>
          </a:prstGeom>
        </p:spPr>
        <p:txBody>
          <a:bodyPr/>
          <a:lstStyle/>
          <a:p>
            <a:pPr/>
            <a:r>
              <a:t>Title Text</a:t>
            </a:r>
          </a:p>
        </p:txBody>
      </p:sp>
      <p:sp>
        <p:nvSpPr>
          <p:cNvPr id="93"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sp>
        <p:nvSpPr>
          <p:cNvPr id="101" name="Title Text"/>
          <p:cNvSpPr txBox="1"/>
          <p:nvPr>
            <p:ph type="title"/>
          </p:nvPr>
        </p:nvSpPr>
        <p:spPr>
          <a:xfrm>
            <a:off x="629841" y="742692"/>
            <a:ext cx="2949178" cy="1412876"/>
          </a:xfrm>
          <a:prstGeom prst="rect">
            <a:avLst/>
          </a:prstGeom>
        </p:spPr>
        <p:txBody>
          <a:bodyPr anchor="b"/>
          <a:lstStyle>
            <a:lvl1pPr>
              <a:defRPr sz="3200"/>
            </a:lvl1pPr>
          </a:lstStyle>
          <a:p>
            <a:pPr/>
            <a:r>
              <a:t>Title Text</a:t>
            </a:r>
          </a:p>
        </p:txBody>
      </p:sp>
      <p:sp>
        <p:nvSpPr>
          <p:cNvPr id="102" name="Body Level One…"/>
          <p:cNvSpPr txBox="1"/>
          <p:nvPr>
            <p:ph type="body" sz="half" idx="1"/>
          </p:nvPr>
        </p:nvSpPr>
        <p:spPr>
          <a:xfrm>
            <a:off x="3887391" y="742692"/>
            <a:ext cx="4629152" cy="5286634"/>
          </a:xfrm>
          <a:prstGeom prst="rect">
            <a:avLst/>
          </a:prstGeom>
        </p:spPr>
        <p:txBody>
          <a:bodyPr/>
          <a:lstStyle>
            <a:lvl1pPr>
              <a:buBlip>
                <a:blip r:embed="rId2"/>
              </a:buBlip>
              <a:defRPr sz="3200"/>
            </a:lvl1pPr>
            <a:lvl2pPr marL="718457" indent="-261257">
              <a:buBlip>
                <a:blip r:embed="rId2"/>
              </a:buBlip>
              <a:defRPr sz="3200"/>
            </a:lvl2pPr>
            <a:lvl3pPr marL="1219200" indent="-304800">
              <a:buBlip>
                <a:blip r:embed="rId2"/>
              </a:buBlip>
              <a:defRPr sz="3200"/>
            </a:lvl3pPr>
            <a:lvl4pPr marL="1737360" indent="-365760">
              <a:buBlip>
                <a:blip r:embed="rId2"/>
              </a:buBlip>
              <a:defRPr sz="3200"/>
            </a:lvl4pPr>
            <a:lvl5pPr marL="2194560" indent="-365760">
              <a:buBlip>
                <a:blip r:embed="rId2"/>
              </a:buBlip>
              <a:defRPr sz="3200"/>
            </a:lvl5pPr>
          </a:lstStyle>
          <a:p>
            <a:pPr/>
            <a:r>
              <a:t>Body Level One</a:t>
            </a:r>
          </a:p>
          <a:p>
            <a:pPr lvl="1"/>
            <a:r>
              <a:t>Body Level Two</a:t>
            </a:r>
          </a:p>
          <a:p>
            <a:pPr lvl="2"/>
            <a:r>
              <a:t>Body Level Three</a:t>
            </a:r>
          </a:p>
          <a:p>
            <a:pPr lvl="3"/>
            <a:r>
              <a:t>Body Level Four</a:t>
            </a:r>
          </a:p>
          <a:p>
            <a:pPr lvl="4"/>
            <a:r>
              <a:t>Body Level Five</a:t>
            </a:r>
          </a:p>
        </p:txBody>
      </p:sp>
      <p:sp>
        <p:nvSpPr>
          <p:cNvPr id="103" name="Text Placeholder 3"/>
          <p:cNvSpPr/>
          <p:nvPr>
            <p:ph type="body" sz="quarter" idx="21"/>
          </p:nvPr>
        </p:nvSpPr>
        <p:spPr>
          <a:xfrm>
            <a:off x="629838" y="2155567"/>
            <a:ext cx="2949183" cy="3873761"/>
          </a:xfrm>
          <a:prstGeom prst="rect">
            <a:avLst/>
          </a:prstGeom>
        </p:spPr>
        <p:txBody>
          <a:bodyPr/>
          <a:lstStyle/>
          <a:p>
            <a:pPr>
              <a:buBlip>
                <a:blip r:embed="rId2"/>
              </a:buBlip>
            </a:pPr>
          </a:p>
        </p:txBody>
      </p:sp>
      <p:pic>
        <p:nvPicPr>
          <p:cNvPr id="104" name="Picture 4" descr="Picture 4"/>
          <p:cNvPicPr>
            <a:picLocks noChangeAspect="1"/>
          </p:cNvPicPr>
          <p:nvPr/>
        </p:nvPicPr>
        <p:blipFill>
          <a:blip r:embed="rId3">
            <a:extLst/>
          </a:blip>
          <a:stretch>
            <a:fillRect/>
          </a:stretch>
        </p:blipFill>
        <p:spPr>
          <a:xfrm>
            <a:off x="-1789434" y="6501948"/>
            <a:ext cx="13498800" cy="301870"/>
          </a:xfrm>
          <a:prstGeom prst="rect">
            <a:avLst/>
          </a:prstGeom>
          <a:ln w="12700">
            <a:miter lim="400000"/>
          </a:ln>
        </p:spPr>
      </p:pic>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Picture 4" descr="Picture 4"/>
          <p:cNvPicPr>
            <a:picLocks noChangeAspect="1"/>
          </p:cNvPicPr>
          <p:nvPr/>
        </p:nvPicPr>
        <p:blipFill>
          <a:blip r:embed="rId2">
            <a:extLst/>
          </a:blip>
          <a:stretch>
            <a:fillRect/>
          </a:stretch>
        </p:blipFill>
        <p:spPr>
          <a:xfrm>
            <a:off x="-1789434" y="6501948"/>
            <a:ext cx="13498800" cy="301870"/>
          </a:xfrm>
          <a:prstGeom prst="rect">
            <a:avLst/>
          </a:prstGeom>
          <a:ln w="12700">
            <a:miter lim="400000"/>
          </a:ln>
        </p:spPr>
      </p:pic>
      <p:sp>
        <p:nvSpPr>
          <p:cNvPr id="3" name="Title Text"/>
          <p:cNvSpPr txBox="1"/>
          <p:nvPr>
            <p:ph type="title"/>
          </p:nvPr>
        </p:nvSpPr>
        <p:spPr>
          <a:xfrm>
            <a:off x="628650" y="742692"/>
            <a:ext cx="7886700" cy="65272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Title Text</a:t>
            </a:r>
          </a:p>
        </p:txBody>
      </p:sp>
      <p:sp>
        <p:nvSpPr>
          <p:cNvPr id="4" name="Body Level One…"/>
          <p:cNvSpPr txBox="1"/>
          <p:nvPr>
            <p:ph type="body" idx="1"/>
          </p:nvPr>
        </p:nvSpPr>
        <p:spPr>
          <a:xfrm>
            <a:off x="628650" y="1492337"/>
            <a:ext cx="7886700" cy="438935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6294582" y="6232199"/>
            <a:ext cx="258621" cy="248302"/>
          </a:xfrm>
          <a:prstGeom prst="rect">
            <a:avLst/>
          </a:prstGeom>
          <a:ln w="12700">
            <a:miter lim="400000"/>
          </a:ln>
        </p:spPr>
        <p:txBody>
          <a:bodyPr wrap="none" lIns="45718" tIns="45718" rIns="45718" bIns="45718" anchor="ctr">
            <a:spAutoFit/>
          </a:bodyPr>
          <a:lstStyle>
            <a:lvl1pPr algn="r">
              <a:defRPr sz="1200">
                <a:latin typeface="+mn-lt"/>
                <a:ea typeface="+mn-ea"/>
                <a:cs typeface="+mn-cs"/>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9009E"/>
          </a:solidFill>
          <a:uFillTx/>
          <a:latin typeface="Segoe UI"/>
          <a:ea typeface="Segoe UI"/>
          <a:cs typeface="Segoe UI"/>
          <a:sym typeface="Segoe UI"/>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9009E"/>
          </a:solidFill>
          <a:uFillTx/>
          <a:latin typeface="Segoe UI"/>
          <a:ea typeface="Segoe UI"/>
          <a:cs typeface="Segoe UI"/>
          <a:sym typeface="Segoe UI"/>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9009E"/>
          </a:solidFill>
          <a:uFillTx/>
          <a:latin typeface="Segoe UI"/>
          <a:ea typeface="Segoe UI"/>
          <a:cs typeface="Segoe UI"/>
          <a:sym typeface="Segoe UI"/>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9009E"/>
          </a:solidFill>
          <a:uFillTx/>
          <a:latin typeface="Segoe UI"/>
          <a:ea typeface="Segoe UI"/>
          <a:cs typeface="Segoe UI"/>
          <a:sym typeface="Segoe UI"/>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9009E"/>
          </a:solidFill>
          <a:uFillTx/>
          <a:latin typeface="Segoe UI"/>
          <a:ea typeface="Segoe UI"/>
          <a:cs typeface="Segoe UI"/>
          <a:sym typeface="Segoe UI"/>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9009E"/>
          </a:solidFill>
          <a:uFillTx/>
          <a:latin typeface="Segoe UI"/>
          <a:ea typeface="Segoe UI"/>
          <a:cs typeface="Segoe UI"/>
          <a:sym typeface="Segoe UI"/>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9009E"/>
          </a:solidFill>
          <a:uFillTx/>
          <a:latin typeface="Segoe UI"/>
          <a:ea typeface="Segoe UI"/>
          <a:cs typeface="Segoe UI"/>
          <a:sym typeface="Segoe UI"/>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9009E"/>
          </a:solidFill>
          <a:uFillTx/>
          <a:latin typeface="Segoe UI"/>
          <a:ea typeface="Segoe UI"/>
          <a:cs typeface="Segoe UI"/>
          <a:sym typeface="Segoe UI"/>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9009E"/>
          </a:solidFill>
          <a:uFillTx/>
          <a:latin typeface="Segoe UI"/>
          <a:ea typeface="Segoe UI"/>
          <a:cs typeface="Segoe UI"/>
          <a:sym typeface="Segoe UI"/>
        </a:defRPr>
      </a:lvl9pPr>
    </p:titleStyle>
    <p:bodyStyle>
      <a:lvl1pPr marL="228600" marR="0" indent="-228600" algn="l" defTabSz="914400" rtl="0" latinLnBrk="0">
        <a:lnSpc>
          <a:spcPct val="90000"/>
        </a:lnSpc>
        <a:spcBef>
          <a:spcPts val="1000"/>
        </a:spcBef>
        <a:spcAft>
          <a:spcPts val="0"/>
        </a:spcAft>
        <a:buClrTx/>
        <a:buSzPct val="100000"/>
        <a:buFontTx/>
        <a:buBlip>
          <a:blip r:embed="rId3"/>
        </a:buBlip>
        <a:tabLst/>
        <a:defRPr b="0" baseline="0" cap="none" i="0" spc="0" strike="noStrike" sz="2800" u="none">
          <a:solidFill>
            <a:srgbClr val="000000"/>
          </a:solidFill>
          <a:uFillTx/>
          <a:latin typeface="Segoe UI"/>
          <a:ea typeface="Segoe UI"/>
          <a:cs typeface="Segoe UI"/>
          <a:sym typeface="Segoe UI"/>
        </a:defRPr>
      </a:lvl1pPr>
      <a:lvl2pPr marL="723900" marR="0" indent="-266700" algn="l" defTabSz="914400" rtl="0" latinLnBrk="0">
        <a:lnSpc>
          <a:spcPct val="90000"/>
        </a:lnSpc>
        <a:spcBef>
          <a:spcPts val="1000"/>
        </a:spcBef>
        <a:spcAft>
          <a:spcPts val="0"/>
        </a:spcAft>
        <a:buClrTx/>
        <a:buSzPct val="100000"/>
        <a:buFontTx/>
        <a:buBlip>
          <a:blip r:embed="rId3"/>
        </a:buBlip>
        <a:tabLst/>
        <a:defRPr b="0" baseline="0" cap="none" i="0" spc="0" strike="noStrike" sz="2800" u="none">
          <a:solidFill>
            <a:srgbClr val="000000"/>
          </a:solidFill>
          <a:uFillTx/>
          <a:latin typeface="Segoe UI"/>
          <a:ea typeface="Segoe UI"/>
          <a:cs typeface="Segoe UI"/>
          <a:sym typeface="Segoe UI"/>
        </a:defRPr>
      </a:lvl2pPr>
      <a:lvl3pPr marL="1234438" marR="0" indent="-320038" algn="l" defTabSz="914400" rtl="0" latinLnBrk="0">
        <a:lnSpc>
          <a:spcPct val="90000"/>
        </a:lnSpc>
        <a:spcBef>
          <a:spcPts val="1000"/>
        </a:spcBef>
        <a:spcAft>
          <a:spcPts val="0"/>
        </a:spcAft>
        <a:buClrTx/>
        <a:buSzPct val="100000"/>
        <a:buFontTx/>
        <a:buBlip>
          <a:blip r:embed="rId3"/>
        </a:buBlip>
        <a:tabLst/>
        <a:defRPr b="0" baseline="0" cap="none" i="0" spc="0" strike="noStrike" sz="2800" u="none">
          <a:solidFill>
            <a:srgbClr val="000000"/>
          </a:solidFill>
          <a:uFillTx/>
          <a:latin typeface="Segoe UI"/>
          <a:ea typeface="Segoe UI"/>
          <a:cs typeface="Segoe UI"/>
          <a:sym typeface="Segoe UI"/>
        </a:defRPr>
      </a:lvl3pPr>
      <a:lvl4pPr marL="1727200" marR="0" indent="-355600" algn="l" defTabSz="914400" rtl="0" latinLnBrk="0">
        <a:lnSpc>
          <a:spcPct val="90000"/>
        </a:lnSpc>
        <a:spcBef>
          <a:spcPts val="1000"/>
        </a:spcBef>
        <a:spcAft>
          <a:spcPts val="0"/>
        </a:spcAft>
        <a:buClrTx/>
        <a:buSzPct val="100000"/>
        <a:buFontTx/>
        <a:buBlip>
          <a:blip r:embed="rId3"/>
        </a:buBlip>
        <a:tabLst/>
        <a:defRPr b="0" baseline="0" cap="none" i="0" spc="0" strike="noStrike" sz="2800" u="none">
          <a:solidFill>
            <a:srgbClr val="000000"/>
          </a:solidFill>
          <a:uFillTx/>
          <a:latin typeface="Segoe UI"/>
          <a:ea typeface="Segoe UI"/>
          <a:cs typeface="Segoe UI"/>
          <a:sym typeface="Segoe UI"/>
        </a:defRPr>
      </a:lvl4pPr>
      <a:lvl5pPr marL="2184400" marR="0" indent="-355600" algn="l" defTabSz="914400" rtl="0" latinLnBrk="0">
        <a:lnSpc>
          <a:spcPct val="90000"/>
        </a:lnSpc>
        <a:spcBef>
          <a:spcPts val="1000"/>
        </a:spcBef>
        <a:spcAft>
          <a:spcPts val="0"/>
        </a:spcAft>
        <a:buClrTx/>
        <a:buSzPct val="100000"/>
        <a:buFontTx/>
        <a:buBlip>
          <a:blip r:embed="rId3"/>
        </a:buBlip>
        <a:tabLst/>
        <a:defRPr b="0" baseline="0" cap="none" i="0" spc="0" strike="noStrike" sz="2800" u="none">
          <a:solidFill>
            <a:srgbClr val="000000"/>
          </a:solidFill>
          <a:uFillTx/>
          <a:latin typeface="Segoe UI"/>
          <a:ea typeface="Segoe UI"/>
          <a:cs typeface="Segoe UI"/>
          <a:sym typeface="Segoe UI"/>
        </a:defRPr>
      </a:lvl5pPr>
      <a:lvl6pPr marL="2641600" marR="0" indent="-355600" algn="l" defTabSz="914400" rtl="0" latinLnBrk="0">
        <a:lnSpc>
          <a:spcPct val="90000"/>
        </a:lnSpc>
        <a:spcBef>
          <a:spcPts val="1000"/>
        </a:spcBef>
        <a:spcAft>
          <a:spcPts val="0"/>
        </a:spcAft>
        <a:buClrTx/>
        <a:buSzPct val="100000"/>
        <a:buFontTx/>
        <a:buChar char="•"/>
        <a:tabLst/>
        <a:defRPr b="0" baseline="0" cap="none" i="0" spc="0" strike="noStrike" sz="2800" u="none">
          <a:solidFill>
            <a:srgbClr val="000000"/>
          </a:solidFill>
          <a:uFillTx/>
          <a:latin typeface="Segoe UI"/>
          <a:ea typeface="Segoe UI"/>
          <a:cs typeface="Segoe UI"/>
          <a:sym typeface="Segoe UI"/>
        </a:defRPr>
      </a:lvl6pPr>
      <a:lvl7pPr marL="3098800" marR="0" indent="-355600" algn="l" defTabSz="914400" rtl="0" latinLnBrk="0">
        <a:lnSpc>
          <a:spcPct val="90000"/>
        </a:lnSpc>
        <a:spcBef>
          <a:spcPts val="1000"/>
        </a:spcBef>
        <a:spcAft>
          <a:spcPts val="0"/>
        </a:spcAft>
        <a:buClrTx/>
        <a:buSzPct val="100000"/>
        <a:buFontTx/>
        <a:buChar char="•"/>
        <a:tabLst/>
        <a:defRPr b="0" baseline="0" cap="none" i="0" spc="0" strike="noStrike" sz="2800" u="none">
          <a:solidFill>
            <a:srgbClr val="000000"/>
          </a:solidFill>
          <a:uFillTx/>
          <a:latin typeface="Segoe UI"/>
          <a:ea typeface="Segoe UI"/>
          <a:cs typeface="Segoe UI"/>
          <a:sym typeface="Segoe UI"/>
        </a:defRPr>
      </a:lvl7pPr>
      <a:lvl8pPr marL="3556000" marR="0" indent="-355600" algn="l" defTabSz="914400" rtl="0" latinLnBrk="0">
        <a:lnSpc>
          <a:spcPct val="90000"/>
        </a:lnSpc>
        <a:spcBef>
          <a:spcPts val="1000"/>
        </a:spcBef>
        <a:spcAft>
          <a:spcPts val="0"/>
        </a:spcAft>
        <a:buClrTx/>
        <a:buSzPct val="100000"/>
        <a:buFontTx/>
        <a:buChar char="•"/>
        <a:tabLst/>
        <a:defRPr b="0" baseline="0" cap="none" i="0" spc="0" strike="noStrike" sz="2800" u="none">
          <a:solidFill>
            <a:srgbClr val="000000"/>
          </a:solidFill>
          <a:uFillTx/>
          <a:latin typeface="Segoe UI"/>
          <a:ea typeface="Segoe UI"/>
          <a:cs typeface="Segoe UI"/>
          <a:sym typeface="Segoe UI"/>
        </a:defRPr>
      </a:lvl8pPr>
      <a:lvl9pPr marL="4013200" marR="0" indent="-355600" algn="l" defTabSz="914400" rtl="0" latinLnBrk="0">
        <a:lnSpc>
          <a:spcPct val="90000"/>
        </a:lnSpc>
        <a:spcBef>
          <a:spcPts val="1000"/>
        </a:spcBef>
        <a:spcAft>
          <a:spcPts val="0"/>
        </a:spcAft>
        <a:buClrTx/>
        <a:buSzPct val="100000"/>
        <a:buFontTx/>
        <a:buChar char="•"/>
        <a:tabLst/>
        <a:defRPr b="0" baseline="0" cap="none" i="0" spc="0" strike="noStrike" sz="2800" u="none">
          <a:solidFill>
            <a:srgbClr val="000000"/>
          </a:solidFill>
          <a:uFillTx/>
          <a:latin typeface="Segoe UI"/>
          <a:ea typeface="Segoe UI"/>
          <a:cs typeface="Segoe UI"/>
          <a:sym typeface="Segoe U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 Id="rId3" Type="http://schemas.openxmlformats.org/officeDocument/2006/relationships/hyperlink" Target="https://www.linkedin.com/" TargetMode="External"/><Relationship Id="rId4" Type="http://schemas.openxmlformats.org/officeDocument/2006/relationships/hyperlink" Target="https://www.linkedin.com/groups/8689804/"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3.png"/><Relationship Id="rId3" Type="http://schemas.openxmlformats.org/officeDocument/2006/relationships/image" Target="../media/image2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5.png"/><Relationship Id="rId3" Type="http://schemas.openxmlformats.org/officeDocument/2006/relationships/hyperlink" Target="https://www.linkedin.com/" TargetMode="External"/><Relationship Id="rId4" Type="http://schemas.openxmlformats.org/officeDocument/2006/relationships/image" Target="../media/image2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 Id="rId3" Type="http://schemas.openxmlformats.org/officeDocument/2006/relationships/image" Target="../media/image2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 Id="rId3" Type="http://schemas.openxmlformats.org/officeDocument/2006/relationships/hyperlink" Target="https://twitter.com/ddobric" TargetMode="External"/><Relationship Id="rId4" Type="http://schemas.openxmlformats.org/officeDocument/2006/relationships/hyperlink" Target="https://www.meetup.com/Azure-Meetup-Frankfurt"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image" Target="../media/image1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 Id="rId3" Type="http://schemas.openxmlformats.org/officeDocument/2006/relationships/hyperlink" Target="http://en.wikipedia.org/wiki/Requirements_management" TargetMode="External"/><Relationship Id="rId4" Type="http://schemas.openxmlformats.org/officeDocument/2006/relationships/hyperlink" Target="http://en.wikipedia.org/wiki/Software_architecture" TargetMode="External"/><Relationship Id="rId5" Type="http://schemas.openxmlformats.org/officeDocument/2006/relationships/hyperlink" Target="http://en.wikipedia.org/wiki/Computer_programming" TargetMode="External"/><Relationship Id="rId6" Type="http://schemas.openxmlformats.org/officeDocument/2006/relationships/hyperlink" Target="http://en.wikipedia.org/wiki/Software_testing" TargetMode="External"/><Relationship Id="rId7" Type="http://schemas.openxmlformats.org/officeDocument/2006/relationships/hyperlink" Target="http://en.wikipedia.org/wiki/Software_maintenance" TargetMode="External"/><Relationship Id="rId8" Type="http://schemas.openxmlformats.org/officeDocument/2006/relationships/hyperlink" Target="http://en.wikipedia.org/wiki/Change_management_(engineering)" TargetMode="External"/><Relationship Id="rId9" Type="http://schemas.openxmlformats.org/officeDocument/2006/relationships/hyperlink" Target="http://en.wikipedia.org/wiki/Continuous_integration" TargetMode="External"/><Relationship Id="rId10" Type="http://schemas.openxmlformats.org/officeDocument/2006/relationships/hyperlink" Target="http://en.wikipedia.org/wiki/Project_management" TargetMode="External"/><Relationship Id="rId11" Type="http://schemas.openxmlformats.org/officeDocument/2006/relationships/hyperlink" Target="http://en.wikipedia.org/wiki/Release_management"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 Id="rId3" Type="http://schemas.openxmlformats.org/officeDocument/2006/relationships/image" Target="../media/image29.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g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linkedin.com/groups/8689804/" TargetMode="External"/><Relationship Id="rId3" Type="http://schemas.openxmlformats.org/officeDocument/2006/relationships/image" Target="../media/image16.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 Id="rId3" Type="http://schemas.openxmlformats.org/officeDocument/2006/relationships/hyperlink" Target="https://visualstudio.microsoft.com/downloads/" TargetMode="External"/><Relationship Id="rId4" Type="http://schemas.openxmlformats.org/officeDocument/2006/relationships/hyperlink" Target="https://code.visualstudio.com/" TargetMode="External"/><Relationship Id="rId5" Type="http://schemas.openxmlformats.org/officeDocument/2006/relationships/image" Target="../media/image3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1.png"/><Relationship Id="rId3" Type="http://schemas.openxmlformats.org/officeDocument/2006/relationships/image" Target="../media/image3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github.com/UniversityOfAppliedSciencesFrankfurt" TargetMode="External"/><Relationship Id="rId3" Type="http://schemas.openxmlformats.org/officeDocument/2006/relationships/hyperlink" Target="https://github.com/UniversityOfAppliedSciencesFrankfurt/se-cloud-2020-2021" TargetMode="External"/><Relationship Id="rId4" Type="http://schemas.openxmlformats.org/officeDocument/2006/relationships/hyperlink" Target="https://github.com/UniversityOfAppliedSciencesFrankfurt/se-cloud-2021-2022" TargetMode="External"/><Relationship Id="rId5" Type="http://schemas.openxmlformats.org/officeDocument/2006/relationships/image" Target="../media/image3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classroom.github.com/g/vA-5dl1I" TargetMode="External"/><Relationship Id="rId3" Type="http://schemas.openxmlformats.org/officeDocument/2006/relationships/hyperlink" Target="https://github.com/" TargetMode="External"/><Relationship Id="rId4" Type="http://schemas.openxmlformats.org/officeDocument/2006/relationships/image" Target="../media/image3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png"/><Relationship Id="rId3" Type="http://schemas.openxmlformats.org/officeDocument/2006/relationships/hyperlink" Target="https://github.com/UniversityOfAppliedSciencesFrankfurt/se-cloud-2021-2022/blob/master/Generallnformation/SoftwareEngineering/SoEnExercises.md#e0---before-all" TargetMode="External"/></Relationships>

</file>

<file path=ppt/slides/_rels/slide3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forms.office.com/Pages/ResponsePage.aspx?id=TQfysVXc3EO-jpMR2ihFtaW1ukxuTqNCn77XFCryZbVUMjFIQ1FONVpLNkJQWkhKTUxHQUhVR1I2US4u" TargetMode="External"/><Relationship Id="rId3" Type="http://schemas.openxmlformats.org/officeDocument/2006/relationships/image" Target="../media/image3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microsoft.com/net/tutorials/csharp/getting-started" TargetMode="External"/></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microsoft.com/en-us/education/default.aspx"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png"/><Relationship Id="rId3" Type="http://schemas.openxmlformats.org/officeDocument/2006/relationships/hyperlink" Target="https://damirdobric.me/" TargetMode="External"/><Relationship Id="rId4" Type="http://schemas.openxmlformats.org/officeDocument/2006/relationships/image" Target="../media/image14.png"/><Relationship Id="rId5" Type="http://schemas.openxmlformats.org/officeDocument/2006/relationships/image" Target="../media/image1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8.png"/><Relationship Id="rId3" Type="http://schemas.openxmlformats.org/officeDocument/2006/relationships/image" Target="../media/image19.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Rectangle 6"/>
          <p:cNvSpPr txBox="1"/>
          <p:nvPr/>
        </p:nvSpPr>
        <p:spPr>
          <a:xfrm>
            <a:off x="862150" y="2294638"/>
            <a:ext cx="7955279" cy="267995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sz="3200">
                <a:latin typeface="+mn-lt"/>
                <a:ea typeface="+mn-ea"/>
                <a:cs typeface="+mn-cs"/>
                <a:sym typeface="Calibri"/>
              </a:defRPr>
            </a:pPr>
            <a:r>
              <a:t>Welcome </a:t>
            </a:r>
          </a:p>
          <a:p>
            <a:pPr algn="ctr">
              <a:defRPr sz="3200">
                <a:latin typeface="+mn-lt"/>
                <a:ea typeface="+mn-ea"/>
                <a:cs typeface="+mn-cs"/>
                <a:sym typeface="Calibri"/>
              </a:defRPr>
            </a:pPr>
            <a:r>
              <a:t>to</a:t>
            </a:r>
          </a:p>
          <a:p>
            <a:pPr algn="ctr">
              <a:defRPr sz="4000">
                <a:latin typeface="+mn-lt"/>
                <a:ea typeface="+mn-ea"/>
                <a:cs typeface="+mn-cs"/>
                <a:sym typeface="Calibri"/>
              </a:defRPr>
            </a:pPr>
            <a:r>
              <a:t>Software Engineering </a:t>
            </a:r>
          </a:p>
          <a:p>
            <a:pPr algn="ctr">
              <a:defRPr sz="2800">
                <a:latin typeface="+mn-lt"/>
                <a:ea typeface="+mn-ea"/>
                <a:cs typeface="+mn-cs"/>
                <a:sym typeface="Calibri"/>
              </a:defRPr>
            </a:pPr>
            <a:r>
              <a:t>Lesson</a:t>
            </a:r>
            <a:r>
              <a:rPr sz="4000"/>
              <a:t> </a:t>
            </a:r>
            <a:r>
              <a:t>WS2022/2023</a:t>
            </a:r>
          </a:p>
          <a:p>
            <a:pPr algn="ctr">
              <a:defRPr sz="2800">
                <a:latin typeface="+mn-lt"/>
                <a:ea typeface="+mn-ea"/>
                <a:cs typeface="+mn-cs"/>
                <a:sym typeface="Calibri"/>
              </a:defRPr>
            </a:pPr>
            <a:r>
              <a:t>Starting at 14:15</a:t>
            </a:r>
          </a:p>
        </p:txBody>
      </p:sp>
      <p:pic>
        <p:nvPicPr>
          <p:cNvPr id="136" name="Picture 2" descr="Picture 2"/>
          <p:cNvPicPr>
            <a:picLocks noChangeAspect="1"/>
          </p:cNvPicPr>
          <p:nvPr/>
        </p:nvPicPr>
        <p:blipFill>
          <a:blip r:embed="rId2">
            <a:extLst/>
          </a:blip>
          <a:stretch>
            <a:fillRect/>
          </a:stretch>
        </p:blipFill>
        <p:spPr>
          <a:xfrm>
            <a:off x="8377646" y="6039842"/>
            <a:ext cx="616133" cy="419065"/>
          </a:xfrm>
          <a:prstGeom prst="rect">
            <a:avLst/>
          </a:prstGeom>
          <a:ln w="12700">
            <a:miter lim="400000"/>
          </a:ln>
        </p:spPr>
      </p:pic>
      <p:sp>
        <p:nvSpPr>
          <p:cNvPr id="137" name="TextBox 2"/>
          <p:cNvSpPr txBox="1"/>
          <p:nvPr/>
        </p:nvSpPr>
        <p:spPr>
          <a:xfrm>
            <a:off x="7687464" y="102771"/>
            <a:ext cx="7040883" cy="269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latin typeface="Consolas"/>
                <a:ea typeface="Consolas"/>
                <a:cs typeface="Consolas"/>
                <a:sym typeface="Consolas"/>
              </a:defRPr>
            </a:lvl1pPr>
          </a:lstStyle>
          <a:p>
            <a:pPr/>
            <a:r>
              <a:t>+++ Live +++        +++ Live +++     +++ Live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path" nodeType="afterEffect" presetSubtype="0" presetID="-1" grpId="1" accel="50000" decel="50000" fill="hold">
                                  <p:stCondLst>
                                    <p:cond delay="0"/>
                                  </p:stCondLst>
                                  <p:childTnLst>
                                    <p:animMotion path="M 0.000000 0.000000 L -1.302950 0.000915" origin="layout" pathEditMode="relative">
                                      <p:cBhvr>
                                        <p:cTn id="6" dur="20000" fill="hold"/>
                                        <p:tgtEl>
                                          <p:spTgt spid="137"/>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Rectangle 8"/>
          <p:cNvSpPr/>
          <p:nvPr/>
        </p:nvSpPr>
        <p:spPr>
          <a:xfrm>
            <a:off x="0" y="0"/>
            <a:ext cx="9144000" cy="6858000"/>
          </a:xfrm>
          <a:prstGeom prst="rect">
            <a:avLst/>
          </a:prstGeom>
          <a:solidFill>
            <a:srgbClr val="E7E6E6"/>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p>
        </p:txBody>
      </p:sp>
      <p:sp>
        <p:nvSpPr>
          <p:cNvPr id="204" name="Rectangle 10"/>
          <p:cNvSpPr/>
          <p:nvPr/>
        </p:nvSpPr>
        <p:spPr>
          <a:xfrm>
            <a:off x="357759" y="480060"/>
            <a:ext cx="8428482" cy="5897880"/>
          </a:xfrm>
          <a:prstGeom prst="rect">
            <a:avLst/>
          </a:prstGeom>
          <a:solidFill>
            <a:srgbClr val="FFFFFF"/>
          </a:solidFill>
          <a:ln w="12700">
            <a:miter lim="400000"/>
          </a:ln>
          <a:effectLst>
            <a:outerShdw sx="100000" sy="100000" kx="0" ky="0" algn="b" rotWithShape="0" blurRad="63500" dist="17780" dir="5400000">
              <a:srgbClr val="000000">
                <a:alpha val="43000"/>
              </a:srgbClr>
            </a:outerShdw>
          </a:effectLst>
        </p:spPr>
        <p:txBody>
          <a:bodyPr lIns="45718" tIns="45718" rIns="45718" bIns="45718" anchor="ctr"/>
          <a:lstStyle/>
          <a:p>
            <a:pPr algn="ctr">
              <a:defRPr>
                <a:solidFill>
                  <a:srgbClr val="FFFFFF"/>
                </a:solidFill>
                <a:latin typeface="+mn-lt"/>
                <a:ea typeface="+mn-ea"/>
                <a:cs typeface="+mn-cs"/>
                <a:sym typeface="Calibri"/>
              </a:defRPr>
            </a:pPr>
          </a:p>
        </p:txBody>
      </p:sp>
      <p:pic>
        <p:nvPicPr>
          <p:cNvPr id="205" name="Picture 3" descr="Picture 3"/>
          <p:cNvPicPr>
            <a:picLocks noChangeAspect="1"/>
          </p:cNvPicPr>
          <p:nvPr/>
        </p:nvPicPr>
        <p:blipFill>
          <a:blip r:embed="rId2">
            <a:extLst/>
          </a:blip>
          <a:stretch>
            <a:fillRect/>
          </a:stretch>
        </p:blipFill>
        <p:spPr>
          <a:xfrm>
            <a:off x="482600" y="862901"/>
            <a:ext cx="8178800" cy="513219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7" name="Picture 3" descr="Picture 3"/>
          <p:cNvPicPr>
            <a:picLocks noChangeAspect="1"/>
          </p:cNvPicPr>
          <p:nvPr/>
        </p:nvPicPr>
        <p:blipFill>
          <a:blip r:embed="rId2">
            <a:extLst/>
          </a:blip>
          <a:stretch>
            <a:fillRect/>
          </a:stretch>
        </p:blipFill>
        <p:spPr>
          <a:xfrm>
            <a:off x="638070" y="213011"/>
            <a:ext cx="7341311" cy="600152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Title 1"/>
          <p:cNvSpPr txBox="1"/>
          <p:nvPr>
            <p:ph type="title"/>
          </p:nvPr>
        </p:nvSpPr>
        <p:spPr>
          <a:xfrm>
            <a:off x="289681" y="445959"/>
            <a:ext cx="7886701" cy="652727"/>
          </a:xfrm>
          <a:prstGeom prst="rect">
            <a:avLst/>
          </a:prstGeom>
        </p:spPr>
        <p:txBody>
          <a:bodyPr/>
          <a:lstStyle>
            <a:lvl1pPr defTabSz="749808">
              <a:defRPr sz="3600"/>
            </a:lvl1pPr>
          </a:lstStyle>
          <a:p>
            <a:pPr/>
            <a:r>
              <a:t>Prerequisites</a:t>
            </a:r>
          </a:p>
        </p:txBody>
      </p:sp>
      <p:sp>
        <p:nvSpPr>
          <p:cNvPr id="210" name="Content Placeholder 2"/>
          <p:cNvSpPr txBox="1"/>
          <p:nvPr>
            <p:ph type="body" idx="1"/>
          </p:nvPr>
        </p:nvSpPr>
        <p:spPr>
          <a:xfrm>
            <a:off x="289680" y="1252195"/>
            <a:ext cx="8215342" cy="4730321"/>
          </a:xfrm>
          <a:prstGeom prst="rect">
            <a:avLst/>
          </a:prstGeom>
        </p:spPr>
        <p:txBody>
          <a:bodyPr/>
          <a:lstStyle/>
          <a:p>
            <a:pPr marL="226313" indent="-226313" defTabSz="905255">
              <a:spcBef>
                <a:spcPts val="900"/>
              </a:spcBef>
              <a:buBlip>
                <a:blip r:embed="rId2"/>
              </a:buBlip>
              <a:defRPr sz="1900"/>
            </a:pPr>
            <a:r>
              <a:t>You need to know one programming language at least. We do not learn any programming language in this course! If you don’t know any programming language it will be more difficult.</a:t>
            </a:r>
          </a:p>
          <a:p>
            <a:pPr marL="226313" indent="-226313" defTabSz="905255">
              <a:spcBef>
                <a:spcPts val="900"/>
              </a:spcBef>
              <a:buBlip>
                <a:blip r:embed="rId2"/>
              </a:buBlip>
              <a:defRPr sz="1900"/>
            </a:pPr>
            <a:r>
              <a:t>Project will be done in C#  / .NET Core</a:t>
            </a:r>
            <a:br/>
            <a:r>
              <a:t> We will help you to learn C#.</a:t>
            </a:r>
          </a:p>
          <a:p>
            <a:pPr marL="226313" indent="-226313" defTabSz="905255">
              <a:spcBef>
                <a:spcPts val="900"/>
              </a:spcBef>
              <a:buBlip>
                <a:blip r:embed="rId2"/>
              </a:buBlip>
              <a:defRPr sz="1900"/>
            </a:pPr>
            <a:r>
              <a:t>Every group has a machine with Windows 10 as VM and Visual Studio </a:t>
            </a:r>
            <a:r>
              <a:t>2022</a:t>
            </a:r>
            <a:r>
              <a:t> Community Edition. This is all you need to do all required practices.</a:t>
            </a:r>
          </a:p>
          <a:p>
            <a:pPr marL="226313" indent="-226313" defTabSz="905255">
              <a:spcBef>
                <a:spcPts val="900"/>
              </a:spcBef>
              <a:buBlip>
                <a:blip r:embed="rId2"/>
              </a:buBlip>
              <a:defRPr sz="1900"/>
            </a:pPr>
            <a:r>
              <a:t>Code samples and project do not require much coding. </a:t>
            </a:r>
            <a:br/>
            <a:r>
              <a:t>You will learn enough of C# in course to be able to implement project if you know at least one programming language.</a:t>
            </a:r>
          </a:p>
          <a:p>
            <a:pPr marL="226313" indent="-226313" defTabSz="905255">
              <a:spcBef>
                <a:spcPts val="900"/>
              </a:spcBef>
              <a:buBlip>
                <a:blip r:embed="rId2"/>
              </a:buBlip>
              <a:defRPr sz="1900"/>
            </a:pPr>
            <a:r>
              <a:t>All presentations and related documents can be found on Github.</a:t>
            </a:r>
          </a:p>
        </p:txBody>
      </p:sp>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210">
                                            <p:bg/>
                                          </p:spTgt>
                                        </p:tgtEl>
                                        <p:attrNameLst>
                                          <p:attrName>style.visibility</p:attrName>
                                        </p:attrNameLst>
                                      </p:cBhvr>
                                      <p:to>
                                        <p:strVal val="visible"/>
                                      </p:to>
                                    </p:set>
                                    <p:anim calcmode="lin" valueType="num">
                                      <p:cBhvr>
                                        <p:cTn id="7" dur="500" fill="hold"/>
                                        <p:tgtEl>
                                          <p:spTgt spid="210">
                                            <p:bg/>
                                          </p:spTgt>
                                        </p:tgtEl>
                                        <p:attrNameLst>
                                          <p:attrName>ppt_x</p:attrName>
                                        </p:attrNameLst>
                                      </p:cBhvr>
                                      <p:tavLst>
                                        <p:tav tm="0">
                                          <p:val>
                                            <p:strVal val="#ppt_x"/>
                                          </p:val>
                                        </p:tav>
                                        <p:tav tm="100000">
                                          <p:val>
                                            <p:strVal val="#ppt_x"/>
                                          </p:val>
                                        </p:tav>
                                      </p:tavLst>
                                    </p:anim>
                                    <p:anim calcmode="lin" valueType="num">
                                      <p:cBhvr>
                                        <p:cTn id="8" dur="500" fill="hold"/>
                                        <p:tgtEl>
                                          <p:spTgt spid="210">
                                            <p:bg/>
                                          </p:spTgt>
                                        </p:tgtEl>
                                        <p:attrNameLst>
                                          <p:attrName>ppt_y</p:attrName>
                                        </p:attrNameLst>
                                      </p:cBhvr>
                                      <p:tavLst>
                                        <p:tav tm="0">
                                          <p:val>
                                            <p:strVal val="1+#ppt_h/2"/>
                                          </p:val>
                                        </p:tav>
                                        <p:tav tm="100000">
                                          <p:val>
                                            <p:strVal val="#ppt_y"/>
                                          </p:val>
                                        </p:tav>
                                      </p:tavLst>
                                    </p:anim>
                                  </p:childTnLst>
                                </p:cTn>
                              </p:par>
                              <p:par>
                                <p:cTn id="9" presetClass="entr" nodeType="withEffect" presetSubtype="4" presetID="2" grpId="1" fill="hold">
                                  <p:stCondLst>
                                    <p:cond delay="0"/>
                                  </p:stCondLst>
                                  <p:iterate type="el" backwards="0">
                                    <p:tmAbs val="0"/>
                                  </p:iterate>
                                  <p:childTnLst>
                                    <p:set>
                                      <p:cBhvr>
                                        <p:cTn id="10" fill="hold"/>
                                        <p:tgtEl>
                                          <p:spTgt spid="210">
                                            <p:txEl>
                                              <p:pRg st="0" end="0"/>
                                            </p:txEl>
                                          </p:spTgt>
                                        </p:tgtEl>
                                        <p:attrNameLst>
                                          <p:attrName>style.visibility</p:attrName>
                                        </p:attrNameLst>
                                      </p:cBhvr>
                                      <p:to>
                                        <p:strVal val="visible"/>
                                      </p:to>
                                    </p:set>
                                    <p:anim calcmode="lin" valueType="num">
                                      <p:cBhvr>
                                        <p:cTn id="11" dur="500" fill="hold"/>
                                        <p:tgtEl>
                                          <p:spTgt spid="210">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210">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Class="entr" nodeType="afterEffect" presetSubtype="4" presetID="2" grpId="1" fill="hold">
                                  <p:stCondLst>
                                    <p:cond delay="0"/>
                                  </p:stCondLst>
                                  <p:iterate type="el" backwards="0">
                                    <p:tmAbs val="0"/>
                                  </p:iterate>
                                  <p:childTnLst>
                                    <p:set>
                                      <p:cBhvr>
                                        <p:cTn id="15" fill="hold"/>
                                        <p:tgtEl>
                                          <p:spTgt spid="210">
                                            <p:txEl>
                                              <p:pRg st="1" end="1"/>
                                            </p:txEl>
                                          </p:spTgt>
                                        </p:tgtEl>
                                        <p:attrNameLst>
                                          <p:attrName>style.visibility</p:attrName>
                                        </p:attrNameLst>
                                      </p:cBhvr>
                                      <p:to>
                                        <p:strVal val="visible"/>
                                      </p:to>
                                    </p:set>
                                    <p:anim calcmode="lin" valueType="num">
                                      <p:cBhvr>
                                        <p:cTn id="16" dur="500" fill="hold"/>
                                        <p:tgtEl>
                                          <p:spTgt spid="210">
                                            <p:txEl>
                                              <p:pRg st="1" end="1"/>
                                            </p:txEl>
                                          </p:spTgt>
                                        </p:tgtEl>
                                        <p:attrNameLst>
                                          <p:attrName>ppt_x</p:attrName>
                                        </p:attrNameLst>
                                      </p:cBhvr>
                                      <p:tavLst>
                                        <p:tav tm="0">
                                          <p:val>
                                            <p:strVal val="#ppt_x"/>
                                          </p:val>
                                        </p:tav>
                                        <p:tav tm="100000">
                                          <p:val>
                                            <p:strVal val="#ppt_x"/>
                                          </p:val>
                                        </p:tav>
                                      </p:tavLst>
                                    </p:anim>
                                    <p:anim calcmode="lin" valueType="num">
                                      <p:cBhvr>
                                        <p:cTn id="17" dur="500" fill="hold"/>
                                        <p:tgtEl>
                                          <p:spTgt spid="210">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Class="entr" nodeType="afterEffect" presetSubtype="4" presetID="2" grpId="1" fill="hold">
                                  <p:stCondLst>
                                    <p:cond delay="0"/>
                                  </p:stCondLst>
                                  <p:iterate type="el" backwards="0">
                                    <p:tmAbs val="0"/>
                                  </p:iterate>
                                  <p:childTnLst>
                                    <p:set>
                                      <p:cBhvr>
                                        <p:cTn id="20" fill="hold"/>
                                        <p:tgtEl>
                                          <p:spTgt spid="210">
                                            <p:txEl>
                                              <p:pRg st="2" end="2"/>
                                            </p:txEl>
                                          </p:spTgt>
                                        </p:tgtEl>
                                        <p:attrNameLst>
                                          <p:attrName>style.visibility</p:attrName>
                                        </p:attrNameLst>
                                      </p:cBhvr>
                                      <p:to>
                                        <p:strVal val="visible"/>
                                      </p:to>
                                    </p:set>
                                    <p:anim calcmode="lin" valueType="num">
                                      <p:cBhvr>
                                        <p:cTn id="21" dur="500" fill="hold"/>
                                        <p:tgtEl>
                                          <p:spTgt spid="210">
                                            <p:txEl>
                                              <p:pRg st="2" end="2"/>
                                            </p:txEl>
                                          </p:spTgt>
                                        </p:tgtEl>
                                        <p:attrNameLst>
                                          <p:attrName>ppt_x</p:attrName>
                                        </p:attrNameLst>
                                      </p:cBhvr>
                                      <p:tavLst>
                                        <p:tav tm="0">
                                          <p:val>
                                            <p:strVal val="#ppt_x"/>
                                          </p:val>
                                        </p:tav>
                                        <p:tav tm="100000">
                                          <p:val>
                                            <p:strVal val="#ppt_x"/>
                                          </p:val>
                                        </p:tav>
                                      </p:tavLst>
                                    </p:anim>
                                    <p:anim calcmode="lin" valueType="num">
                                      <p:cBhvr>
                                        <p:cTn id="22" dur="500" fill="hold"/>
                                        <p:tgtEl>
                                          <p:spTgt spid="210">
                                            <p:txEl>
                                              <p:pRg st="2" end="2"/>
                                            </p:txEl>
                                          </p:spTgt>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Class="entr" nodeType="afterEffect" presetSubtype="4" presetID="2" grpId="1" fill="hold">
                                  <p:stCondLst>
                                    <p:cond delay="0"/>
                                  </p:stCondLst>
                                  <p:iterate type="el" backwards="0">
                                    <p:tmAbs val="0"/>
                                  </p:iterate>
                                  <p:childTnLst>
                                    <p:set>
                                      <p:cBhvr>
                                        <p:cTn id="25" fill="hold"/>
                                        <p:tgtEl>
                                          <p:spTgt spid="210">
                                            <p:txEl>
                                              <p:pRg st="3" end="3"/>
                                            </p:txEl>
                                          </p:spTgt>
                                        </p:tgtEl>
                                        <p:attrNameLst>
                                          <p:attrName>style.visibility</p:attrName>
                                        </p:attrNameLst>
                                      </p:cBhvr>
                                      <p:to>
                                        <p:strVal val="visible"/>
                                      </p:to>
                                    </p:set>
                                    <p:anim calcmode="lin" valueType="num">
                                      <p:cBhvr>
                                        <p:cTn id="26" dur="500" fill="hold"/>
                                        <p:tgtEl>
                                          <p:spTgt spid="210">
                                            <p:txEl>
                                              <p:pRg st="3" end="3"/>
                                            </p:txEl>
                                          </p:spTgt>
                                        </p:tgtEl>
                                        <p:attrNameLst>
                                          <p:attrName>ppt_x</p:attrName>
                                        </p:attrNameLst>
                                      </p:cBhvr>
                                      <p:tavLst>
                                        <p:tav tm="0">
                                          <p:val>
                                            <p:strVal val="#ppt_x"/>
                                          </p:val>
                                        </p:tav>
                                        <p:tav tm="100000">
                                          <p:val>
                                            <p:strVal val="#ppt_x"/>
                                          </p:val>
                                        </p:tav>
                                      </p:tavLst>
                                    </p:anim>
                                    <p:anim calcmode="lin" valueType="num">
                                      <p:cBhvr>
                                        <p:cTn id="27" dur="500" fill="hold"/>
                                        <p:tgtEl>
                                          <p:spTgt spid="210">
                                            <p:txEl>
                                              <p:pRg st="3" end="3"/>
                                            </p:txEl>
                                          </p:spTgt>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Class="entr" nodeType="afterEffect" presetSubtype="4" presetID="2" grpId="1" fill="hold">
                                  <p:stCondLst>
                                    <p:cond delay="0"/>
                                  </p:stCondLst>
                                  <p:iterate type="el" backwards="0">
                                    <p:tmAbs val="0"/>
                                  </p:iterate>
                                  <p:childTnLst>
                                    <p:set>
                                      <p:cBhvr>
                                        <p:cTn id="30" fill="hold"/>
                                        <p:tgtEl>
                                          <p:spTgt spid="210">
                                            <p:txEl>
                                              <p:pRg st="4" end="4"/>
                                            </p:txEl>
                                          </p:spTgt>
                                        </p:tgtEl>
                                        <p:attrNameLst>
                                          <p:attrName>style.visibility</p:attrName>
                                        </p:attrNameLst>
                                      </p:cBhvr>
                                      <p:to>
                                        <p:strVal val="visible"/>
                                      </p:to>
                                    </p:set>
                                    <p:anim calcmode="lin" valueType="num">
                                      <p:cBhvr>
                                        <p:cTn id="31" dur="500" fill="hold"/>
                                        <p:tgtEl>
                                          <p:spTgt spid="210">
                                            <p:txEl>
                                              <p:pRg st="4" end="4"/>
                                            </p:txEl>
                                          </p:spTgt>
                                        </p:tgtEl>
                                        <p:attrNameLst>
                                          <p:attrName>ppt_x</p:attrName>
                                        </p:attrNameLst>
                                      </p:cBhvr>
                                      <p:tavLst>
                                        <p:tav tm="0">
                                          <p:val>
                                            <p:strVal val="#ppt_x"/>
                                          </p:val>
                                        </p:tav>
                                        <p:tav tm="100000">
                                          <p:val>
                                            <p:strVal val="#ppt_x"/>
                                          </p:val>
                                        </p:tav>
                                      </p:tavLst>
                                    </p:anim>
                                    <p:anim calcmode="lin" valueType="num">
                                      <p:cBhvr>
                                        <p:cTn id="32" dur="500" fill="hold"/>
                                        <p:tgtEl>
                                          <p:spTgt spid="21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10"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Title 1"/>
          <p:cNvSpPr txBox="1"/>
          <p:nvPr>
            <p:ph type="title"/>
          </p:nvPr>
        </p:nvSpPr>
        <p:spPr>
          <a:xfrm>
            <a:off x="628650" y="342640"/>
            <a:ext cx="7886700" cy="652728"/>
          </a:xfrm>
          <a:prstGeom prst="rect">
            <a:avLst/>
          </a:prstGeom>
        </p:spPr>
        <p:txBody>
          <a:bodyPr/>
          <a:lstStyle>
            <a:lvl1pPr defTabSz="749808">
              <a:defRPr sz="3600"/>
            </a:lvl1pPr>
          </a:lstStyle>
          <a:p>
            <a:pPr/>
            <a:r>
              <a:t>How do we work?</a:t>
            </a:r>
          </a:p>
        </p:txBody>
      </p:sp>
      <p:sp>
        <p:nvSpPr>
          <p:cNvPr id="213" name="Content Placeholder 2"/>
          <p:cNvSpPr txBox="1"/>
          <p:nvPr>
            <p:ph type="body" idx="1"/>
          </p:nvPr>
        </p:nvSpPr>
        <p:spPr>
          <a:xfrm>
            <a:off x="628648" y="1430258"/>
            <a:ext cx="7488836" cy="4133056"/>
          </a:xfrm>
          <a:prstGeom prst="rect">
            <a:avLst/>
          </a:prstGeom>
        </p:spPr>
        <p:txBody>
          <a:bodyPr/>
          <a:lstStyle/>
          <a:p>
            <a:pPr marL="194310" indent="-194310" defTabSz="777240">
              <a:spcBef>
                <a:spcPts val="800"/>
              </a:spcBef>
              <a:buBlip>
                <a:blip r:embed="rId2"/>
              </a:buBlip>
              <a:defRPr sz="1700"/>
            </a:pPr>
            <a:r>
              <a:t>We use Linked-In network. </a:t>
            </a:r>
            <a:r>
              <a:rPr u="sng">
                <a:solidFill>
                  <a:srgbClr val="0000FF"/>
                </a:solidFill>
                <a:uFill>
                  <a:solidFill>
                    <a:srgbClr val="0000FF"/>
                  </a:solidFill>
                </a:uFill>
                <a:hlinkClick r:id="rId3" invalidUrl="" action="" tgtFrame="" tooltip="" history="1" highlightClick="0" endSnd="0"/>
              </a:rPr>
              <a:t>https://www.linkedin.com/</a:t>
            </a:r>
            <a:r>
              <a:t> </a:t>
            </a:r>
          </a:p>
          <a:p>
            <a:pPr marL="194310" indent="-194310" defTabSz="777240">
              <a:spcBef>
                <a:spcPts val="800"/>
              </a:spcBef>
              <a:buBlip>
                <a:blip r:embed="rId2"/>
              </a:buBlip>
              <a:defRPr sz="1700"/>
            </a:pPr>
            <a:r>
              <a:t>Your Group Name on Linked-In: </a:t>
            </a:r>
            <a:r>
              <a:rPr u="sng">
                <a:solidFill>
                  <a:srgbClr val="0000FF"/>
                </a:solidFill>
                <a:uFill>
                  <a:solidFill>
                    <a:srgbClr val="0000FF"/>
                  </a:solidFill>
                </a:uFill>
                <a:hlinkClick r:id="rId4" invalidUrl="" action="" tgtFrame="" tooltip="" history="1" highlightClick="0" endSnd="0"/>
              </a:rPr>
              <a:t>UNI-2021-2022</a:t>
            </a:r>
          </a:p>
          <a:p>
            <a:pPr marL="194310" indent="-194310" defTabSz="777240">
              <a:spcBef>
                <a:spcPts val="800"/>
              </a:spcBef>
              <a:buBlip>
                <a:blip r:embed="rId2"/>
              </a:buBlip>
              <a:defRPr sz="1700"/>
            </a:pPr>
            <a:r>
              <a:t>We will use the LinkedIn group for communication.</a:t>
            </a:r>
          </a:p>
          <a:p>
            <a:pPr lvl="1" marL="582930" indent="-194308" defTabSz="777240">
              <a:spcBef>
                <a:spcPts val="400"/>
              </a:spcBef>
              <a:buBlip>
                <a:blip r:embed="rId2"/>
              </a:buBlip>
              <a:defRPr sz="1300"/>
            </a:pPr>
            <a:r>
              <a:t>Chat</a:t>
            </a:r>
            <a:endParaRPr sz="2000"/>
          </a:p>
          <a:p>
            <a:pPr lvl="1" marL="582930" indent="-194308" defTabSz="777240">
              <a:spcBef>
                <a:spcPts val="400"/>
              </a:spcBef>
              <a:buBlip>
                <a:blip r:embed="rId2"/>
              </a:buBlip>
              <a:defRPr sz="1300"/>
            </a:pPr>
            <a:r>
              <a:t>Announcements</a:t>
            </a:r>
            <a:endParaRPr sz="2000"/>
          </a:p>
          <a:p>
            <a:pPr lvl="1" marL="582930" indent="-194308" defTabSz="777240">
              <a:spcBef>
                <a:spcPts val="400"/>
              </a:spcBef>
              <a:buBlip>
                <a:blip r:embed="rId2"/>
              </a:buBlip>
              <a:defRPr sz="1300"/>
            </a:pPr>
            <a:r>
              <a:t>Anything else related to organizational questions</a:t>
            </a:r>
            <a:endParaRPr sz="2000"/>
          </a:p>
          <a:p>
            <a:pPr marL="194310" indent="-194310" defTabSz="777240">
              <a:spcBef>
                <a:spcPts val="800"/>
              </a:spcBef>
              <a:buBlip>
                <a:blip r:embed="rId2"/>
              </a:buBlip>
              <a:defRPr sz="1700"/>
            </a:pPr>
            <a:r>
              <a:t>We use GitHub issues for project related questions</a:t>
            </a:r>
          </a:p>
          <a:p>
            <a:pPr marL="194310" indent="-194310" defTabSz="777240">
              <a:spcBef>
                <a:spcPts val="800"/>
              </a:spcBef>
              <a:buBlip>
                <a:blip r:embed="rId2"/>
              </a:buBlip>
              <a:defRPr sz="1700"/>
            </a:pPr>
            <a:r>
              <a:t>We will cover theoretical part as PowerPoint with live discussion.</a:t>
            </a:r>
          </a:p>
          <a:p>
            <a:pPr marL="194310" indent="-194310" defTabSz="777240">
              <a:spcBef>
                <a:spcPts val="800"/>
              </a:spcBef>
              <a:buBlip>
                <a:blip r:embed="rId2"/>
              </a:buBlip>
              <a:defRPr sz="1700"/>
            </a:pPr>
            <a:r>
              <a:t>Everything will be uploaded after/during les</a:t>
            </a:r>
            <a:r>
              <a:t>s</a:t>
            </a:r>
            <a:r>
              <a:t>on (PPTX, Samples, Paintings).</a:t>
            </a:r>
          </a:p>
          <a:p>
            <a:pPr marL="194310" indent="-194310" defTabSz="777240">
              <a:spcBef>
                <a:spcPts val="800"/>
              </a:spcBef>
              <a:buBlip>
                <a:blip r:embed="rId2"/>
              </a:buBlip>
              <a:defRPr sz="1700"/>
            </a:pPr>
            <a:r>
              <a:t>You can also upload anything you think it is important for all.</a:t>
            </a:r>
          </a:p>
          <a:p>
            <a:pPr marL="194310" indent="-194310" defTabSz="777240">
              <a:spcBef>
                <a:spcPts val="800"/>
              </a:spcBef>
              <a:buBlip>
                <a:blip r:embed="rId2"/>
              </a:buBlip>
              <a:defRPr sz="1700"/>
            </a:pPr>
            <a:r>
              <a:t>Use internet resources. For example videos.</a:t>
            </a:r>
          </a:p>
          <a:p>
            <a:pPr marL="194310" indent="-194310" defTabSz="777240">
              <a:spcBef>
                <a:spcPts val="800"/>
              </a:spcBef>
              <a:buBlip>
                <a:blip r:embed="rId2"/>
              </a:buBlip>
              <a:defRPr sz="1700"/>
            </a:pPr>
            <a:r>
              <a:t>Use this platform for communication with other colleagues.</a:t>
            </a:r>
          </a:p>
        </p:txBody>
      </p:sp>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213">
                                            <p:bg/>
                                          </p:spTgt>
                                        </p:tgtEl>
                                        <p:attrNameLst>
                                          <p:attrName>style.visibility</p:attrName>
                                        </p:attrNameLst>
                                      </p:cBhvr>
                                      <p:to>
                                        <p:strVal val="visible"/>
                                      </p:to>
                                    </p:set>
                                    <p:anim calcmode="lin" valueType="num">
                                      <p:cBhvr>
                                        <p:cTn id="7" dur="500" fill="hold"/>
                                        <p:tgtEl>
                                          <p:spTgt spid="213">
                                            <p:bg/>
                                          </p:spTgt>
                                        </p:tgtEl>
                                        <p:attrNameLst>
                                          <p:attrName>ppt_x</p:attrName>
                                        </p:attrNameLst>
                                      </p:cBhvr>
                                      <p:tavLst>
                                        <p:tav tm="0">
                                          <p:val>
                                            <p:strVal val="#ppt_x"/>
                                          </p:val>
                                        </p:tav>
                                        <p:tav tm="100000">
                                          <p:val>
                                            <p:strVal val="#ppt_x"/>
                                          </p:val>
                                        </p:tav>
                                      </p:tavLst>
                                    </p:anim>
                                    <p:anim calcmode="lin" valueType="num">
                                      <p:cBhvr>
                                        <p:cTn id="8" dur="500" fill="hold"/>
                                        <p:tgtEl>
                                          <p:spTgt spid="213">
                                            <p:bg/>
                                          </p:spTgt>
                                        </p:tgtEl>
                                        <p:attrNameLst>
                                          <p:attrName>ppt_y</p:attrName>
                                        </p:attrNameLst>
                                      </p:cBhvr>
                                      <p:tavLst>
                                        <p:tav tm="0">
                                          <p:val>
                                            <p:strVal val="1+#ppt_h/2"/>
                                          </p:val>
                                        </p:tav>
                                        <p:tav tm="100000">
                                          <p:val>
                                            <p:strVal val="#ppt_y"/>
                                          </p:val>
                                        </p:tav>
                                      </p:tavLst>
                                    </p:anim>
                                  </p:childTnLst>
                                </p:cTn>
                              </p:par>
                              <p:par>
                                <p:cTn id="9" presetClass="entr" nodeType="withEffect" presetSubtype="4" presetID="2" grpId="1" fill="hold">
                                  <p:stCondLst>
                                    <p:cond delay="0"/>
                                  </p:stCondLst>
                                  <p:iterate type="el" backwards="0">
                                    <p:tmAbs val="0"/>
                                  </p:iterate>
                                  <p:childTnLst>
                                    <p:set>
                                      <p:cBhvr>
                                        <p:cTn id="10" fill="hold"/>
                                        <p:tgtEl>
                                          <p:spTgt spid="213">
                                            <p:txEl>
                                              <p:pRg st="0" end="0"/>
                                            </p:txEl>
                                          </p:spTgt>
                                        </p:tgtEl>
                                        <p:attrNameLst>
                                          <p:attrName>style.visibility</p:attrName>
                                        </p:attrNameLst>
                                      </p:cBhvr>
                                      <p:to>
                                        <p:strVal val="visible"/>
                                      </p:to>
                                    </p:set>
                                    <p:anim calcmode="lin" valueType="num">
                                      <p:cBhvr>
                                        <p:cTn id="11" dur="500" fill="hold"/>
                                        <p:tgtEl>
                                          <p:spTgt spid="213">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213">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Class="entr" nodeType="afterEffect" presetSubtype="4" presetID="2" grpId="1" fill="hold">
                                  <p:stCondLst>
                                    <p:cond delay="0"/>
                                  </p:stCondLst>
                                  <p:iterate type="el" backwards="0">
                                    <p:tmAbs val="0"/>
                                  </p:iterate>
                                  <p:childTnLst>
                                    <p:set>
                                      <p:cBhvr>
                                        <p:cTn id="15" fill="hold"/>
                                        <p:tgtEl>
                                          <p:spTgt spid="213">
                                            <p:txEl>
                                              <p:pRg st="1" end="1"/>
                                            </p:txEl>
                                          </p:spTgt>
                                        </p:tgtEl>
                                        <p:attrNameLst>
                                          <p:attrName>style.visibility</p:attrName>
                                        </p:attrNameLst>
                                      </p:cBhvr>
                                      <p:to>
                                        <p:strVal val="visible"/>
                                      </p:to>
                                    </p:set>
                                    <p:anim calcmode="lin" valueType="num">
                                      <p:cBhvr>
                                        <p:cTn id="16" dur="500" fill="hold"/>
                                        <p:tgtEl>
                                          <p:spTgt spid="213">
                                            <p:txEl>
                                              <p:pRg st="1" end="1"/>
                                            </p:txEl>
                                          </p:spTgt>
                                        </p:tgtEl>
                                        <p:attrNameLst>
                                          <p:attrName>ppt_x</p:attrName>
                                        </p:attrNameLst>
                                      </p:cBhvr>
                                      <p:tavLst>
                                        <p:tav tm="0">
                                          <p:val>
                                            <p:strVal val="#ppt_x"/>
                                          </p:val>
                                        </p:tav>
                                        <p:tav tm="100000">
                                          <p:val>
                                            <p:strVal val="#ppt_x"/>
                                          </p:val>
                                        </p:tav>
                                      </p:tavLst>
                                    </p:anim>
                                    <p:anim calcmode="lin" valueType="num">
                                      <p:cBhvr>
                                        <p:cTn id="17" dur="500" fill="hold"/>
                                        <p:tgtEl>
                                          <p:spTgt spid="213">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Class="entr" nodeType="afterEffect" presetSubtype="4" presetID="2" grpId="1" fill="hold">
                                  <p:stCondLst>
                                    <p:cond delay="0"/>
                                  </p:stCondLst>
                                  <p:iterate type="el" backwards="0">
                                    <p:tmAbs val="0"/>
                                  </p:iterate>
                                  <p:childTnLst>
                                    <p:set>
                                      <p:cBhvr>
                                        <p:cTn id="20" fill="hold"/>
                                        <p:tgtEl>
                                          <p:spTgt spid="213">
                                            <p:txEl>
                                              <p:pRg st="2" end="2"/>
                                            </p:txEl>
                                          </p:spTgt>
                                        </p:tgtEl>
                                        <p:attrNameLst>
                                          <p:attrName>style.visibility</p:attrName>
                                        </p:attrNameLst>
                                      </p:cBhvr>
                                      <p:to>
                                        <p:strVal val="visible"/>
                                      </p:to>
                                    </p:set>
                                    <p:anim calcmode="lin" valueType="num">
                                      <p:cBhvr>
                                        <p:cTn id="21" dur="500" fill="hold"/>
                                        <p:tgtEl>
                                          <p:spTgt spid="213">
                                            <p:txEl>
                                              <p:pRg st="2" end="2"/>
                                            </p:txEl>
                                          </p:spTgt>
                                        </p:tgtEl>
                                        <p:attrNameLst>
                                          <p:attrName>ppt_x</p:attrName>
                                        </p:attrNameLst>
                                      </p:cBhvr>
                                      <p:tavLst>
                                        <p:tav tm="0">
                                          <p:val>
                                            <p:strVal val="#ppt_x"/>
                                          </p:val>
                                        </p:tav>
                                        <p:tav tm="100000">
                                          <p:val>
                                            <p:strVal val="#ppt_x"/>
                                          </p:val>
                                        </p:tav>
                                      </p:tavLst>
                                    </p:anim>
                                    <p:anim calcmode="lin" valueType="num">
                                      <p:cBhvr>
                                        <p:cTn id="22" dur="500" fill="hold"/>
                                        <p:tgtEl>
                                          <p:spTgt spid="213">
                                            <p:txEl>
                                              <p:pRg st="2" end="2"/>
                                            </p:txEl>
                                          </p:spTgt>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Class="entr" nodeType="afterEffect" presetSubtype="4" presetID="2" grpId="1" fill="hold">
                                  <p:stCondLst>
                                    <p:cond delay="0"/>
                                  </p:stCondLst>
                                  <p:iterate type="el" backwards="0">
                                    <p:tmAbs val="0"/>
                                  </p:iterate>
                                  <p:childTnLst>
                                    <p:set>
                                      <p:cBhvr>
                                        <p:cTn id="25" fill="hold"/>
                                        <p:tgtEl>
                                          <p:spTgt spid="213">
                                            <p:txEl>
                                              <p:pRg st="3" end="3"/>
                                            </p:txEl>
                                          </p:spTgt>
                                        </p:tgtEl>
                                        <p:attrNameLst>
                                          <p:attrName>style.visibility</p:attrName>
                                        </p:attrNameLst>
                                      </p:cBhvr>
                                      <p:to>
                                        <p:strVal val="visible"/>
                                      </p:to>
                                    </p:set>
                                    <p:anim calcmode="lin" valueType="num">
                                      <p:cBhvr>
                                        <p:cTn id="26" dur="500" fill="hold"/>
                                        <p:tgtEl>
                                          <p:spTgt spid="213">
                                            <p:txEl>
                                              <p:pRg st="3" end="3"/>
                                            </p:txEl>
                                          </p:spTgt>
                                        </p:tgtEl>
                                        <p:attrNameLst>
                                          <p:attrName>ppt_x</p:attrName>
                                        </p:attrNameLst>
                                      </p:cBhvr>
                                      <p:tavLst>
                                        <p:tav tm="0">
                                          <p:val>
                                            <p:strVal val="#ppt_x"/>
                                          </p:val>
                                        </p:tav>
                                        <p:tav tm="100000">
                                          <p:val>
                                            <p:strVal val="#ppt_x"/>
                                          </p:val>
                                        </p:tav>
                                      </p:tavLst>
                                    </p:anim>
                                    <p:anim calcmode="lin" valueType="num">
                                      <p:cBhvr>
                                        <p:cTn id="27" dur="500" fill="hold"/>
                                        <p:tgtEl>
                                          <p:spTgt spid="213">
                                            <p:txEl>
                                              <p:pRg st="3" end="3"/>
                                            </p:txEl>
                                          </p:spTgt>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Class="entr" nodeType="afterEffect" presetSubtype="4" presetID="2" grpId="1" fill="hold">
                                  <p:stCondLst>
                                    <p:cond delay="0"/>
                                  </p:stCondLst>
                                  <p:iterate type="el" backwards="0">
                                    <p:tmAbs val="0"/>
                                  </p:iterate>
                                  <p:childTnLst>
                                    <p:set>
                                      <p:cBhvr>
                                        <p:cTn id="30" fill="hold"/>
                                        <p:tgtEl>
                                          <p:spTgt spid="213">
                                            <p:txEl>
                                              <p:pRg st="4" end="4"/>
                                            </p:txEl>
                                          </p:spTgt>
                                        </p:tgtEl>
                                        <p:attrNameLst>
                                          <p:attrName>style.visibility</p:attrName>
                                        </p:attrNameLst>
                                      </p:cBhvr>
                                      <p:to>
                                        <p:strVal val="visible"/>
                                      </p:to>
                                    </p:set>
                                    <p:anim calcmode="lin" valueType="num">
                                      <p:cBhvr>
                                        <p:cTn id="31" dur="500" fill="hold"/>
                                        <p:tgtEl>
                                          <p:spTgt spid="213">
                                            <p:txEl>
                                              <p:pRg st="4" end="4"/>
                                            </p:txEl>
                                          </p:spTgt>
                                        </p:tgtEl>
                                        <p:attrNameLst>
                                          <p:attrName>ppt_x</p:attrName>
                                        </p:attrNameLst>
                                      </p:cBhvr>
                                      <p:tavLst>
                                        <p:tav tm="0">
                                          <p:val>
                                            <p:strVal val="#ppt_x"/>
                                          </p:val>
                                        </p:tav>
                                        <p:tav tm="100000">
                                          <p:val>
                                            <p:strVal val="#ppt_x"/>
                                          </p:val>
                                        </p:tav>
                                      </p:tavLst>
                                    </p:anim>
                                    <p:anim calcmode="lin" valueType="num">
                                      <p:cBhvr>
                                        <p:cTn id="32" dur="500" fill="hold"/>
                                        <p:tgtEl>
                                          <p:spTgt spid="2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4" presetID="2" grpId="1" fill="hold">
                                  <p:stCondLst>
                                    <p:cond delay="0"/>
                                  </p:stCondLst>
                                  <p:iterate type="el" backwards="0">
                                    <p:tmAbs val="0"/>
                                  </p:iterate>
                                  <p:childTnLst>
                                    <p:set>
                                      <p:cBhvr>
                                        <p:cTn id="36" fill="hold"/>
                                        <p:tgtEl>
                                          <p:spTgt spid="213">
                                            <p:txEl>
                                              <p:pRg st="5" end="5"/>
                                            </p:txEl>
                                          </p:spTgt>
                                        </p:tgtEl>
                                        <p:attrNameLst>
                                          <p:attrName>style.visibility</p:attrName>
                                        </p:attrNameLst>
                                      </p:cBhvr>
                                      <p:to>
                                        <p:strVal val="visible"/>
                                      </p:to>
                                    </p:set>
                                    <p:anim calcmode="lin" valueType="num">
                                      <p:cBhvr>
                                        <p:cTn id="37" dur="500" fill="hold"/>
                                        <p:tgtEl>
                                          <p:spTgt spid="213">
                                            <p:txEl>
                                              <p:pRg st="5" end="5"/>
                                            </p:txEl>
                                          </p:spTgt>
                                        </p:tgtEl>
                                        <p:attrNameLst>
                                          <p:attrName>ppt_x</p:attrName>
                                        </p:attrNameLst>
                                      </p:cBhvr>
                                      <p:tavLst>
                                        <p:tav tm="0">
                                          <p:val>
                                            <p:strVal val="#ppt_x"/>
                                          </p:val>
                                        </p:tav>
                                        <p:tav tm="100000">
                                          <p:val>
                                            <p:strVal val="#ppt_x"/>
                                          </p:val>
                                        </p:tav>
                                      </p:tavLst>
                                    </p:anim>
                                    <p:anim calcmode="lin" valueType="num">
                                      <p:cBhvr>
                                        <p:cTn id="38" dur="500" fill="hold"/>
                                        <p:tgtEl>
                                          <p:spTgt spid="21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4" presetID="2" grpId="1" fill="hold">
                                  <p:stCondLst>
                                    <p:cond delay="0"/>
                                  </p:stCondLst>
                                  <p:iterate type="el" backwards="0">
                                    <p:tmAbs val="0"/>
                                  </p:iterate>
                                  <p:childTnLst>
                                    <p:set>
                                      <p:cBhvr>
                                        <p:cTn id="42" fill="hold"/>
                                        <p:tgtEl>
                                          <p:spTgt spid="213">
                                            <p:txEl>
                                              <p:pRg st="6" end="6"/>
                                            </p:txEl>
                                          </p:spTgt>
                                        </p:tgtEl>
                                        <p:attrNameLst>
                                          <p:attrName>style.visibility</p:attrName>
                                        </p:attrNameLst>
                                      </p:cBhvr>
                                      <p:to>
                                        <p:strVal val="visible"/>
                                      </p:to>
                                    </p:set>
                                    <p:anim calcmode="lin" valueType="num">
                                      <p:cBhvr>
                                        <p:cTn id="43" dur="500" fill="hold"/>
                                        <p:tgtEl>
                                          <p:spTgt spid="213">
                                            <p:txEl>
                                              <p:pRg st="6" end="6"/>
                                            </p:txEl>
                                          </p:spTgt>
                                        </p:tgtEl>
                                        <p:attrNameLst>
                                          <p:attrName>ppt_x</p:attrName>
                                        </p:attrNameLst>
                                      </p:cBhvr>
                                      <p:tavLst>
                                        <p:tav tm="0">
                                          <p:val>
                                            <p:strVal val="#ppt_x"/>
                                          </p:val>
                                        </p:tav>
                                        <p:tav tm="100000">
                                          <p:val>
                                            <p:strVal val="#ppt_x"/>
                                          </p:val>
                                        </p:tav>
                                      </p:tavLst>
                                    </p:anim>
                                    <p:anim calcmode="lin" valueType="num">
                                      <p:cBhvr>
                                        <p:cTn id="44" dur="500" fill="hold"/>
                                        <p:tgtEl>
                                          <p:spTgt spid="213">
                                            <p:txEl>
                                              <p:pRg st="6" end="6"/>
                                            </p:txEl>
                                          </p:spTgt>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Class="entr" nodeType="afterEffect" presetSubtype="4" presetID="2" grpId="1" fill="hold">
                                  <p:stCondLst>
                                    <p:cond delay="0"/>
                                  </p:stCondLst>
                                  <p:iterate type="el" backwards="0">
                                    <p:tmAbs val="0"/>
                                  </p:iterate>
                                  <p:childTnLst>
                                    <p:set>
                                      <p:cBhvr>
                                        <p:cTn id="47" fill="hold"/>
                                        <p:tgtEl>
                                          <p:spTgt spid="213">
                                            <p:txEl>
                                              <p:pRg st="7" end="7"/>
                                            </p:txEl>
                                          </p:spTgt>
                                        </p:tgtEl>
                                        <p:attrNameLst>
                                          <p:attrName>style.visibility</p:attrName>
                                        </p:attrNameLst>
                                      </p:cBhvr>
                                      <p:to>
                                        <p:strVal val="visible"/>
                                      </p:to>
                                    </p:set>
                                    <p:anim calcmode="lin" valueType="num">
                                      <p:cBhvr>
                                        <p:cTn id="48" dur="500" fill="hold"/>
                                        <p:tgtEl>
                                          <p:spTgt spid="213">
                                            <p:txEl>
                                              <p:pRg st="7" end="7"/>
                                            </p:txEl>
                                          </p:spTgt>
                                        </p:tgtEl>
                                        <p:attrNameLst>
                                          <p:attrName>ppt_x</p:attrName>
                                        </p:attrNameLst>
                                      </p:cBhvr>
                                      <p:tavLst>
                                        <p:tav tm="0">
                                          <p:val>
                                            <p:strVal val="#ppt_x"/>
                                          </p:val>
                                        </p:tav>
                                        <p:tav tm="100000">
                                          <p:val>
                                            <p:strVal val="#ppt_x"/>
                                          </p:val>
                                        </p:tav>
                                      </p:tavLst>
                                    </p:anim>
                                    <p:anim calcmode="lin" valueType="num">
                                      <p:cBhvr>
                                        <p:cTn id="49" dur="500" fill="hold"/>
                                        <p:tgtEl>
                                          <p:spTgt spid="213">
                                            <p:txEl>
                                              <p:pRg st="7" end="7"/>
                                            </p:txEl>
                                          </p:spTgt>
                                        </p:tgtEl>
                                        <p:attrNameLst>
                                          <p:attrName>ppt_y</p:attrName>
                                        </p:attrNameLst>
                                      </p:cBhvr>
                                      <p:tavLst>
                                        <p:tav tm="0">
                                          <p:val>
                                            <p:strVal val="1+#ppt_h/2"/>
                                          </p:val>
                                        </p:tav>
                                        <p:tav tm="100000">
                                          <p:val>
                                            <p:strVal val="#ppt_y"/>
                                          </p:val>
                                        </p:tav>
                                      </p:tavLst>
                                    </p:anim>
                                  </p:childTnLst>
                                </p:cTn>
                              </p:par>
                            </p:childTnLst>
                          </p:cTn>
                        </p:par>
                        <p:par>
                          <p:cTn id="50" fill="hold">
                            <p:stCondLst>
                              <p:cond delay="1000"/>
                            </p:stCondLst>
                            <p:childTnLst>
                              <p:par>
                                <p:cTn id="51" presetClass="entr" nodeType="afterEffect" presetSubtype="4" presetID="2" grpId="1" fill="hold">
                                  <p:stCondLst>
                                    <p:cond delay="0"/>
                                  </p:stCondLst>
                                  <p:iterate type="el" backwards="0">
                                    <p:tmAbs val="0"/>
                                  </p:iterate>
                                  <p:childTnLst>
                                    <p:set>
                                      <p:cBhvr>
                                        <p:cTn id="52" fill="hold"/>
                                        <p:tgtEl>
                                          <p:spTgt spid="213">
                                            <p:txEl>
                                              <p:pRg st="8" end="8"/>
                                            </p:txEl>
                                          </p:spTgt>
                                        </p:tgtEl>
                                        <p:attrNameLst>
                                          <p:attrName>style.visibility</p:attrName>
                                        </p:attrNameLst>
                                      </p:cBhvr>
                                      <p:to>
                                        <p:strVal val="visible"/>
                                      </p:to>
                                    </p:set>
                                    <p:anim calcmode="lin" valueType="num">
                                      <p:cBhvr>
                                        <p:cTn id="53" dur="500" fill="hold"/>
                                        <p:tgtEl>
                                          <p:spTgt spid="213">
                                            <p:txEl>
                                              <p:pRg st="8" end="8"/>
                                            </p:txEl>
                                          </p:spTgt>
                                        </p:tgtEl>
                                        <p:attrNameLst>
                                          <p:attrName>ppt_x</p:attrName>
                                        </p:attrNameLst>
                                      </p:cBhvr>
                                      <p:tavLst>
                                        <p:tav tm="0">
                                          <p:val>
                                            <p:strVal val="#ppt_x"/>
                                          </p:val>
                                        </p:tav>
                                        <p:tav tm="100000">
                                          <p:val>
                                            <p:strVal val="#ppt_x"/>
                                          </p:val>
                                        </p:tav>
                                      </p:tavLst>
                                    </p:anim>
                                    <p:anim calcmode="lin" valueType="num">
                                      <p:cBhvr>
                                        <p:cTn id="54" dur="500" fill="hold"/>
                                        <p:tgtEl>
                                          <p:spTgt spid="213">
                                            <p:txEl>
                                              <p:pRg st="8" end="8"/>
                                            </p:txEl>
                                          </p:spTgt>
                                        </p:tgtEl>
                                        <p:attrNameLst>
                                          <p:attrName>ppt_y</p:attrName>
                                        </p:attrNameLst>
                                      </p:cBhvr>
                                      <p:tavLst>
                                        <p:tav tm="0">
                                          <p:val>
                                            <p:strVal val="1+#ppt_h/2"/>
                                          </p:val>
                                        </p:tav>
                                        <p:tav tm="100000">
                                          <p:val>
                                            <p:strVal val="#ppt_y"/>
                                          </p:val>
                                        </p:tav>
                                      </p:tavLst>
                                    </p:anim>
                                  </p:childTnLst>
                                </p:cTn>
                              </p:par>
                            </p:childTnLst>
                          </p:cTn>
                        </p:par>
                        <p:par>
                          <p:cTn id="55" fill="hold">
                            <p:stCondLst>
                              <p:cond delay="1500"/>
                            </p:stCondLst>
                            <p:childTnLst>
                              <p:par>
                                <p:cTn id="56" presetClass="entr" nodeType="afterEffect" presetSubtype="4" presetID="2" grpId="1" fill="hold">
                                  <p:stCondLst>
                                    <p:cond delay="0"/>
                                  </p:stCondLst>
                                  <p:iterate type="el" backwards="0">
                                    <p:tmAbs val="0"/>
                                  </p:iterate>
                                  <p:childTnLst>
                                    <p:set>
                                      <p:cBhvr>
                                        <p:cTn id="57" fill="hold"/>
                                        <p:tgtEl>
                                          <p:spTgt spid="213">
                                            <p:txEl>
                                              <p:pRg st="9" end="9"/>
                                            </p:txEl>
                                          </p:spTgt>
                                        </p:tgtEl>
                                        <p:attrNameLst>
                                          <p:attrName>style.visibility</p:attrName>
                                        </p:attrNameLst>
                                      </p:cBhvr>
                                      <p:to>
                                        <p:strVal val="visible"/>
                                      </p:to>
                                    </p:set>
                                    <p:anim calcmode="lin" valueType="num">
                                      <p:cBhvr>
                                        <p:cTn id="58" dur="500" fill="hold"/>
                                        <p:tgtEl>
                                          <p:spTgt spid="213">
                                            <p:txEl>
                                              <p:pRg st="9" end="9"/>
                                            </p:txEl>
                                          </p:spTgt>
                                        </p:tgtEl>
                                        <p:attrNameLst>
                                          <p:attrName>ppt_x</p:attrName>
                                        </p:attrNameLst>
                                      </p:cBhvr>
                                      <p:tavLst>
                                        <p:tav tm="0">
                                          <p:val>
                                            <p:strVal val="#ppt_x"/>
                                          </p:val>
                                        </p:tav>
                                        <p:tav tm="100000">
                                          <p:val>
                                            <p:strVal val="#ppt_x"/>
                                          </p:val>
                                        </p:tav>
                                      </p:tavLst>
                                    </p:anim>
                                    <p:anim calcmode="lin" valueType="num">
                                      <p:cBhvr>
                                        <p:cTn id="59" dur="500" fill="hold"/>
                                        <p:tgtEl>
                                          <p:spTgt spid="21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Class="entr" nodeType="clickEffect" presetSubtype="4" presetID="2" grpId="1" fill="hold">
                                  <p:stCondLst>
                                    <p:cond delay="0"/>
                                  </p:stCondLst>
                                  <p:iterate type="el" backwards="0">
                                    <p:tmAbs val="0"/>
                                  </p:iterate>
                                  <p:childTnLst>
                                    <p:set>
                                      <p:cBhvr>
                                        <p:cTn id="63" fill="hold"/>
                                        <p:tgtEl>
                                          <p:spTgt spid="213">
                                            <p:txEl>
                                              <p:pRg st="10" end="10"/>
                                            </p:txEl>
                                          </p:spTgt>
                                        </p:tgtEl>
                                        <p:attrNameLst>
                                          <p:attrName>style.visibility</p:attrName>
                                        </p:attrNameLst>
                                      </p:cBhvr>
                                      <p:to>
                                        <p:strVal val="visible"/>
                                      </p:to>
                                    </p:set>
                                    <p:anim calcmode="lin" valueType="num">
                                      <p:cBhvr>
                                        <p:cTn id="64" dur="500" fill="hold"/>
                                        <p:tgtEl>
                                          <p:spTgt spid="213">
                                            <p:txEl>
                                              <p:pRg st="10" end="10"/>
                                            </p:txEl>
                                          </p:spTgt>
                                        </p:tgtEl>
                                        <p:attrNameLst>
                                          <p:attrName>ppt_x</p:attrName>
                                        </p:attrNameLst>
                                      </p:cBhvr>
                                      <p:tavLst>
                                        <p:tav tm="0">
                                          <p:val>
                                            <p:strVal val="#ppt_x"/>
                                          </p:val>
                                        </p:tav>
                                        <p:tav tm="100000">
                                          <p:val>
                                            <p:strVal val="#ppt_x"/>
                                          </p:val>
                                        </p:tav>
                                      </p:tavLst>
                                    </p:anim>
                                    <p:anim calcmode="lin" valueType="num">
                                      <p:cBhvr>
                                        <p:cTn id="65" dur="500" fill="hold"/>
                                        <p:tgtEl>
                                          <p:spTgt spid="21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Class="entr" nodeType="clickEffect" presetSubtype="4" presetID="2" grpId="1" fill="hold">
                                  <p:stCondLst>
                                    <p:cond delay="0"/>
                                  </p:stCondLst>
                                  <p:iterate type="el" backwards="0">
                                    <p:tmAbs val="0"/>
                                  </p:iterate>
                                  <p:childTnLst>
                                    <p:set>
                                      <p:cBhvr>
                                        <p:cTn id="69" fill="hold"/>
                                        <p:tgtEl>
                                          <p:spTgt spid="213">
                                            <p:txEl>
                                              <p:pRg st="11" end="11"/>
                                            </p:txEl>
                                          </p:spTgt>
                                        </p:tgtEl>
                                        <p:attrNameLst>
                                          <p:attrName>style.visibility</p:attrName>
                                        </p:attrNameLst>
                                      </p:cBhvr>
                                      <p:to>
                                        <p:strVal val="visible"/>
                                      </p:to>
                                    </p:set>
                                    <p:anim calcmode="lin" valueType="num">
                                      <p:cBhvr>
                                        <p:cTn id="70" dur="500" fill="hold"/>
                                        <p:tgtEl>
                                          <p:spTgt spid="213">
                                            <p:txEl>
                                              <p:pRg st="11" end="11"/>
                                            </p:txEl>
                                          </p:spTgt>
                                        </p:tgtEl>
                                        <p:attrNameLst>
                                          <p:attrName>ppt_x</p:attrName>
                                        </p:attrNameLst>
                                      </p:cBhvr>
                                      <p:tavLst>
                                        <p:tav tm="0">
                                          <p:val>
                                            <p:strVal val="#ppt_x"/>
                                          </p:val>
                                        </p:tav>
                                        <p:tav tm="100000">
                                          <p:val>
                                            <p:strVal val="#ppt_x"/>
                                          </p:val>
                                        </p:tav>
                                      </p:tavLst>
                                    </p:anim>
                                    <p:anim calcmode="lin" valueType="num">
                                      <p:cBhvr>
                                        <p:cTn id="71" dur="500" fill="hold"/>
                                        <p:tgtEl>
                                          <p:spTgt spid="21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13"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Title 1"/>
          <p:cNvSpPr txBox="1"/>
          <p:nvPr>
            <p:ph type="title"/>
          </p:nvPr>
        </p:nvSpPr>
        <p:spPr>
          <a:xfrm>
            <a:off x="321523" y="639387"/>
            <a:ext cx="7886701" cy="652729"/>
          </a:xfrm>
          <a:prstGeom prst="rect">
            <a:avLst/>
          </a:prstGeom>
        </p:spPr>
        <p:txBody>
          <a:bodyPr/>
          <a:lstStyle>
            <a:lvl1pPr defTabSz="749808">
              <a:defRPr sz="3600"/>
            </a:lvl1pPr>
          </a:lstStyle>
          <a:p>
            <a:pPr/>
            <a:r>
              <a:t>Registration in Excel</a:t>
            </a:r>
          </a:p>
        </p:txBody>
      </p:sp>
      <p:sp>
        <p:nvSpPr>
          <p:cNvPr id="216" name="TextBox 6"/>
          <p:cNvSpPr txBox="1"/>
          <p:nvPr/>
        </p:nvSpPr>
        <p:spPr>
          <a:xfrm>
            <a:off x="2767543" y="1545551"/>
            <a:ext cx="5394965"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mn-lt"/>
                <a:ea typeface="+mn-ea"/>
                <a:cs typeface="+mn-cs"/>
                <a:sym typeface="Calibri"/>
              </a:defRPr>
            </a:lvl1pPr>
          </a:lstStyle>
          <a:p>
            <a:pPr/>
            <a:r>
              <a:t>Please enter your name, email etc. here.</a:t>
            </a:r>
          </a:p>
        </p:txBody>
      </p:sp>
      <p:sp>
        <p:nvSpPr>
          <p:cNvPr id="217" name="Rectangle 2"/>
          <p:cNvSpPr txBox="1"/>
          <p:nvPr/>
        </p:nvSpPr>
        <p:spPr>
          <a:xfrm>
            <a:off x="3224325" y="2018688"/>
            <a:ext cx="2781805" cy="459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400">
                <a:latin typeface="Proxima Nova"/>
                <a:ea typeface="Proxima Nova"/>
                <a:cs typeface="Proxima Nova"/>
                <a:sym typeface="Proxima Nova"/>
              </a:defRPr>
            </a:lvl1pPr>
          </a:lstStyle>
          <a:p>
            <a:pPr/>
            <a:r>
              <a:t>http://tiny.cc/pghkuz</a:t>
            </a:r>
          </a:p>
        </p:txBody>
      </p:sp>
      <p:pic>
        <p:nvPicPr>
          <p:cNvPr id="218" name="Graphic 4" descr="Graphic 4"/>
          <p:cNvPicPr>
            <a:picLocks noChangeAspect="1"/>
          </p:cNvPicPr>
          <p:nvPr/>
        </p:nvPicPr>
        <p:blipFill>
          <a:blip r:embed="rId2">
            <a:extLst/>
          </a:blip>
          <a:stretch>
            <a:fillRect/>
          </a:stretch>
        </p:blipFill>
        <p:spPr>
          <a:xfrm>
            <a:off x="2815046" y="5162193"/>
            <a:ext cx="914401" cy="914405"/>
          </a:xfrm>
          <a:prstGeom prst="rect">
            <a:avLst/>
          </a:prstGeom>
          <a:ln w="12700">
            <a:miter lim="400000"/>
          </a:ln>
        </p:spPr>
      </p:pic>
      <p:grpSp>
        <p:nvGrpSpPr>
          <p:cNvPr id="221" name="Speech Bubble: Oval 8"/>
          <p:cNvGrpSpPr/>
          <p:nvPr/>
        </p:nvGrpSpPr>
        <p:grpSpPr>
          <a:xfrm>
            <a:off x="4127855" y="3206927"/>
            <a:ext cx="4807143" cy="3161224"/>
            <a:chOff x="0" y="0"/>
            <a:chExt cx="4807141" cy="3161222"/>
          </a:xfrm>
        </p:grpSpPr>
        <p:sp>
          <p:nvSpPr>
            <p:cNvPr id="219" name="Quote Bubble"/>
            <p:cNvSpPr/>
            <p:nvPr/>
          </p:nvSpPr>
          <p:spPr>
            <a:xfrm>
              <a:off x="-1" y="-1"/>
              <a:ext cx="4807143" cy="3161224"/>
            </a:xfrm>
            <a:prstGeom prst="wedgeEllipseCallout">
              <a:avLst>
                <a:gd name="adj1" fmla="val -61671"/>
                <a:gd name="adj2" fmla="val 21826"/>
              </a:avLst>
            </a:prstGeom>
            <a:solidFill>
              <a:srgbClr val="FFFFFF"/>
            </a:solidFill>
            <a:ln w="12700" cap="flat">
              <a:solidFill>
                <a:srgbClr val="000000"/>
              </a:solidFill>
              <a:prstDash val="solid"/>
              <a:miter lim="800000"/>
            </a:ln>
            <a:effectLst/>
          </p:spPr>
          <p:txBody>
            <a:bodyPr wrap="square" lIns="45718" tIns="45718" rIns="45718" bIns="45718" numCol="1" anchor="ctr">
              <a:noAutofit/>
            </a:bodyPr>
            <a:lstStyle/>
            <a:p>
              <a:pPr algn="ctr">
                <a:defRPr sz="1400">
                  <a:latin typeface="+mn-lt"/>
                  <a:ea typeface="+mn-ea"/>
                  <a:cs typeface="+mn-cs"/>
                  <a:sym typeface="Calibri"/>
                </a:defRPr>
              </a:pPr>
            </a:p>
          </p:txBody>
        </p:sp>
        <p:sp>
          <p:nvSpPr>
            <p:cNvPr id="220" name="Note, the URL works on desktops.…"/>
            <p:cNvSpPr txBox="1"/>
            <p:nvPr/>
          </p:nvSpPr>
          <p:spPr>
            <a:xfrm>
              <a:off x="785347" y="324553"/>
              <a:ext cx="3295022" cy="14237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defRPr sz="1400">
                  <a:latin typeface="+mn-lt"/>
                  <a:ea typeface="+mn-ea"/>
                  <a:cs typeface="+mn-cs"/>
                  <a:sym typeface="Calibri"/>
                </a:defRPr>
              </a:pPr>
              <a:r>
                <a:t>Note, the URL works on desktops. </a:t>
              </a:r>
              <a:endParaRPr>
                <a:solidFill>
                  <a:srgbClr val="FFFFFF"/>
                </a:solidFill>
              </a:endParaRPr>
            </a:p>
            <a:p>
              <a:pPr algn="ctr">
                <a:defRPr sz="1400">
                  <a:latin typeface="+mn-lt"/>
                  <a:ea typeface="+mn-ea"/>
                  <a:cs typeface="+mn-cs"/>
                  <a:sym typeface="Calibri"/>
                </a:defRPr>
              </a:pPr>
              <a:r>
                <a:t>On mobile devices you will NOT be able to enter your data if you are not signed-in with some Microsoft Account!!!</a:t>
              </a:r>
              <a:endParaRPr>
                <a:solidFill>
                  <a:srgbClr val="FFFFFF"/>
                </a:solidFill>
              </a:endParaRPr>
            </a:p>
            <a:p>
              <a:pPr algn="ctr">
                <a:defRPr sz="1400">
                  <a:solidFill>
                    <a:srgbClr val="FFFFFF"/>
                  </a:solidFill>
                  <a:latin typeface="+mn-lt"/>
                  <a:ea typeface="+mn-ea"/>
                  <a:cs typeface="+mn-cs"/>
                  <a:sym typeface="Calibri"/>
                </a:defRPr>
              </a:pPr>
            </a:p>
          </p:txBody>
        </p:sp>
      </p:grpSp>
      <p:pic>
        <p:nvPicPr>
          <p:cNvPr id="222" name="Screen Shot 2021-10-20 at 15.02.05.png" descr="Screen Shot 2021-10-20 at 15.02.05.png"/>
          <p:cNvPicPr>
            <a:picLocks noChangeAspect="1"/>
          </p:cNvPicPr>
          <p:nvPr/>
        </p:nvPicPr>
        <p:blipFill>
          <a:blip r:embed="rId3">
            <a:extLst/>
          </a:blip>
          <a:stretch>
            <a:fillRect/>
          </a:stretch>
        </p:blipFill>
        <p:spPr>
          <a:xfrm>
            <a:off x="5712409" y="4473623"/>
            <a:ext cx="1696606" cy="167765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Title 1"/>
          <p:cNvSpPr txBox="1"/>
          <p:nvPr>
            <p:ph type="title"/>
          </p:nvPr>
        </p:nvSpPr>
        <p:spPr>
          <a:xfrm>
            <a:off x="1041124" y="204983"/>
            <a:ext cx="7886701" cy="652729"/>
          </a:xfrm>
          <a:prstGeom prst="rect">
            <a:avLst/>
          </a:prstGeom>
        </p:spPr>
        <p:txBody>
          <a:bodyPr/>
          <a:lstStyle>
            <a:lvl1pPr defTabSz="749808">
              <a:defRPr sz="3600"/>
            </a:lvl1pPr>
          </a:lstStyle>
          <a:p>
            <a:pPr/>
            <a:r>
              <a:t>Register on Linked-In</a:t>
            </a:r>
          </a:p>
        </p:txBody>
      </p:sp>
      <p:pic>
        <p:nvPicPr>
          <p:cNvPr id="225" name="Picture 4" descr="Picture 4"/>
          <p:cNvPicPr>
            <a:picLocks noChangeAspect="1"/>
          </p:cNvPicPr>
          <p:nvPr/>
        </p:nvPicPr>
        <p:blipFill>
          <a:blip r:embed="rId2">
            <a:extLst/>
          </a:blip>
          <a:stretch>
            <a:fillRect/>
          </a:stretch>
        </p:blipFill>
        <p:spPr>
          <a:xfrm>
            <a:off x="-4735997" y="6005609"/>
            <a:ext cx="9144001" cy="1794232"/>
          </a:xfrm>
          <a:prstGeom prst="rect">
            <a:avLst/>
          </a:prstGeom>
          <a:ln w="12700">
            <a:miter lim="400000"/>
          </a:ln>
        </p:spPr>
      </p:pic>
      <p:sp>
        <p:nvSpPr>
          <p:cNvPr id="226" name="Rectangle 5"/>
          <p:cNvSpPr txBox="1"/>
          <p:nvPr/>
        </p:nvSpPr>
        <p:spPr>
          <a:xfrm>
            <a:off x="2545320" y="993119"/>
            <a:ext cx="2676891" cy="33308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u="sng">
                <a:solidFill>
                  <a:srgbClr val="0000FF"/>
                </a:solidFill>
                <a:uFill>
                  <a:solidFill>
                    <a:srgbClr val="0000FF"/>
                  </a:solidFill>
                </a:uFill>
                <a:latin typeface="+mn-lt"/>
                <a:ea typeface="+mn-ea"/>
                <a:cs typeface="+mn-cs"/>
                <a:sym typeface="Calibri"/>
              </a:defRPr>
            </a:pPr>
            <a:r>
              <a:rPr>
                <a:hlinkClick r:id="rId3" invalidUrl="" action="" tgtFrame="" tooltip="" history="1" highlightClick="0" endSnd="0"/>
              </a:rPr>
              <a:t>https://www.linkedin.com/</a:t>
            </a:r>
            <a:r>
              <a:rPr u="none">
                <a:solidFill>
                  <a:srgbClr val="000000"/>
                </a:solidFill>
                <a:uFillTx/>
              </a:rPr>
              <a:t> </a:t>
            </a:r>
          </a:p>
        </p:txBody>
      </p:sp>
      <p:pic>
        <p:nvPicPr>
          <p:cNvPr id="227" name="Picture 6" descr="Picture 6"/>
          <p:cNvPicPr>
            <a:picLocks noChangeAspect="1"/>
          </p:cNvPicPr>
          <p:nvPr/>
        </p:nvPicPr>
        <p:blipFill>
          <a:blip r:embed="rId4">
            <a:extLst/>
          </a:blip>
          <a:stretch>
            <a:fillRect/>
          </a:stretch>
        </p:blipFill>
        <p:spPr>
          <a:xfrm>
            <a:off x="670890" y="1572529"/>
            <a:ext cx="7116420" cy="417330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Title 1"/>
          <p:cNvSpPr txBox="1"/>
          <p:nvPr>
            <p:ph type="title"/>
          </p:nvPr>
        </p:nvSpPr>
        <p:spPr>
          <a:xfrm>
            <a:off x="628650" y="742692"/>
            <a:ext cx="7886700" cy="652726"/>
          </a:xfrm>
          <a:prstGeom prst="rect">
            <a:avLst/>
          </a:prstGeom>
        </p:spPr>
        <p:txBody>
          <a:bodyPr/>
          <a:lstStyle>
            <a:lvl1pPr defTabSz="749808">
              <a:defRPr sz="3600"/>
            </a:lvl1pPr>
          </a:lstStyle>
          <a:p>
            <a:pPr/>
            <a:r>
              <a:t>Invite us</a:t>
            </a:r>
          </a:p>
        </p:txBody>
      </p:sp>
      <p:sp>
        <p:nvSpPr>
          <p:cNvPr id="230" name="Content Placeholder 2"/>
          <p:cNvSpPr txBox="1"/>
          <p:nvPr>
            <p:ph type="body" idx="1"/>
          </p:nvPr>
        </p:nvSpPr>
        <p:spPr>
          <a:xfrm>
            <a:off x="628650" y="1492337"/>
            <a:ext cx="7886700" cy="4389352"/>
          </a:xfrm>
          <a:prstGeom prst="rect">
            <a:avLst/>
          </a:prstGeom>
        </p:spPr>
        <p:txBody>
          <a:bodyPr/>
          <a:lstStyle/>
          <a:p>
            <a:pPr>
              <a:buBlip>
                <a:blip r:embed="rId2"/>
              </a:buBlip>
            </a:pPr>
            <a:r>
              <a:t>Damir Dobric</a:t>
            </a:r>
          </a:p>
          <a:p>
            <a:pPr>
              <a:buBlip>
                <a:blip r:embed="rId2"/>
              </a:buBlip>
            </a:pPr>
            <a:r>
              <a:t>Thanh Toàn</a:t>
            </a:r>
          </a:p>
          <a:p>
            <a:pPr>
              <a:buBlip>
                <a:blip r:embed="rId2"/>
              </a:buBlip>
            </a:pPr>
            <a:r>
              <a:t>Sabin Bajracharya</a:t>
            </a:r>
          </a:p>
        </p:txBody>
      </p:sp>
      <p:pic>
        <p:nvPicPr>
          <p:cNvPr id="231" name="Picture 3" descr="Picture 3"/>
          <p:cNvPicPr>
            <a:picLocks noChangeAspect="1"/>
          </p:cNvPicPr>
          <p:nvPr/>
        </p:nvPicPr>
        <p:blipFill>
          <a:blip r:embed="rId3">
            <a:extLst/>
          </a:blip>
          <a:stretch>
            <a:fillRect/>
          </a:stretch>
        </p:blipFill>
        <p:spPr>
          <a:xfrm>
            <a:off x="1366556" y="3738000"/>
            <a:ext cx="6115054" cy="1533530"/>
          </a:xfrm>
          <a:prstGeom prst="rect">
            <a:avLst/>
          </a:prstGeom>
          <a:ln w="12700">
            <a:miter lim="400000"/>
          </a:ln>
        </p:spPr>
      </p:pic>
      <p:sp>
        <p:nvSpPr>
          <p:cNvPr id="232" name="Straight Arrow Connector 5"/>
          <p:cNvSpPr/>
          <p:nvPr/>
        </p:nvSpPr>
        <p:spPr>
          <a:xfrm flipH="1">
            <a:off x="2675962" y="3140104"/>
            <a:ext cx="1351127" cy="869399"/>
          </a:xfrm>
          <a:prstGeom prst="line">
            <a:avLst/>
          </a:prstGeom>
          <a:ln w="47625">
            <a:solidFill>
              <a:schemeClr val="accent1"/>
            </a:solidFill>
            <a:miter/>
            <a:tailEnd type="triangle"/>
          </a:ln>
        </p:spPr>
        <p:txBody>
          <a:bodyPr lIns="45718" tIns="45718" rIns="45718" bIns="45718"/>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Title 1"/>
          <p:cNvSpPr txBox="1"/>
          <p:nvPr>
            <p:ph type="title"/>
          </p:nvPr>
        </p:nvSpPr>
        <p:spPr>
          <a:xfrm>
            <a:off x="628650" y="742692"/>
            <a:ext cx="7886700" cy="652726"/>
          </a:xfrm>
          <a:prstGeom prst="rect">
            <a:avLst/>
          </a:prstGeom>
        </p:spPr>
        <p:txBody>
          <a:bodyPr/>
          <a:lstStyle>
            <a:lvl1pPr defTabSz="822958">
              <a:defRPr sz="3600"/>
            </a:lvl1pPr>
          </a:lstStyle>
          <a:p>
            <a:pPr/>
            <a:r>
              <a:t>We will send you invite for group</a:t>
            </a:r>
          </a:p>
        </p:txBody>
      </p:sp>
      <p:pic>
        <p:nvPicPr>
          <p:cNvPr id="235" name="Screen Shot 2021-10-20 at 15.08.50.png" descr="Screen Shot 2021-10-20 at 15.08.50.png"/>
          <p:cNvPicPr>
            <a:picLocks noChangeAspect="1"/>
          </p:cNvPicPr>
          <p:nvPr/>
        </p:nvPicPr>
        <p:blipFill>
          <a:blip r:embed="rId2">
            <a:extLst/>
          </a:blip>
          <a:stretch>
            <a:fillRect/>
          </a:stretch>
        </p:blipFill>
        <p:spPr>
          <a:xfrm>
            <a:off x="1462305" y="1622946"/>
            <a:ext cx="6219389" cy="448646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Title 1"/>
          <p:cNvSpPr txBox="1"/>
          <p:nvPr>
            <p:ph type="title"/>
          </p:nvPr>
        </p:nvSpPr>
        <p:spPr>
          <a:xfrm>
            <a:off x="323527" y="577436"/>
            <a:ext cx="7886701" cy="652729"/>
          </a:xfrm>
          <a:prstGeom prst="rect">
            <a:avLst/>
          </a:prstGeom>
        </p:spPr>
        <p:txBody>
          <a:bodyPr/>
          <a:lstStyle>
            <a:lvl1pPr defTabSz="749808">
              <a:defRPr sz="3600"/>
            </a:lvl1pPr>
          </a:lstStyle>
          <a:p>
            <a:pPr/>
            <a:r>
              <a:t>How to reach me?</a:t>
            </a:r>
          </a:p>
        </p:txBody>
      </p:sp>
      <p:sp>
        <p:nvSpPr>
          <p:cNvPr id="238" name="Content Placeholder 2"/>
          <p:cNvSpPr txBox="1"/>
          <p:nvPr>
            <p:ph type="body" idx="1"/>
          </p:nvPr>
        </p:nvSpPr>
        <p:spPr>
          <a:xfrm>
            <a:off x="323528" y="1412772"/>
            <a:ext cx="8409146" cy="4133064"/>
          </a:xfrm>
          <a:prstGeom prst="rect">
            <a:avLst/>
          </a:prstGeom>
        </p:spPr>
        <p:txBody>
          <a:bodyPr/>
          <a:lstStyle/>
          <a:p>
            <a:pPr marL="210311" indent="-210311" defTabSz="841247">
              <a:lnSpc>
                <a:spcPct val="81000"/>
              </a:lnSpc>
              <a:spcBef>
                <a:spcPts val="900"/>
              </a:spcBef>
              <a:buBlip>
                <a:blip r:embed="rId2"/>
              </a:buBlip>
              <a:defRPr sz="1800"/>
            </a:pPr>
            <a:r>
              <a:t>I do </a:t>
            </a:r>
            <a:r>
              <a:rPr u="sng"/>
              <a:t>not</a:t>
            </a:r>
            <a:r>
              <a:t> have an office at </a:t>
            </a:r>
            <a:r>
              <a:t>the </a:t>
            </a:r>
            <a:r>
              <a:t>university.</a:t>
            </a:r>
            <a:br/>
            <a:r>
              <a:t>I’ll be mostly at 14.00h Mondays in the meeting room.</a:t>
            </a:r>
          </a:p>
          <a:p>
            <a:pPr marL="210311" indent="-210311" defTabSz="841247">
              <a:lnSpc>
                <a:spcPct val="81000"/>
              </a:lnSpc>
              <a:spcBef>
                <a:spcPts val="900"/>
              </a:spcBef>
              <a:buBlip>
                <a:blip r:embed="rId2"/>
              </a:buBlip>
              <a:defRPr sz="1800"/>
            </a:pPr>
            <a:r>
              <a:t>You can reach me almost every day/night including weekend!</a:t>
            </a:r>
          </a:p>
          <a:p>
            <a:pPr marL="210311" indent="-210311" defTabSz="841247">
              <a:lnSpc>
                <a:spcPct val="81000"/>
              </a:lnSpc>
              <a:spcBef>
                <a:spcPts val="900"/>
              </a:spcBef>
              <a:buBlip>
                <a:blip r:embed="rId2"/>
              </a:buBlip>
              <a:defRPr sz="1800"/>
            </a:pPr>
            <a:r>
              <a:t>Use my Linked-In contact for urgent and </a:t>
            </a:r>
            <a:r>
              <a:rPr u="sng"/>
              <a:t>private</a:t>
            </a:r>
            <a:r>
              <a:t> questions.</a:t>
            </a:r>
            <a:br/>
            <a:r>
              <a:t>Don’t contact me directly for general questions, which all other might be interested on.</a:t>
            </a:r>
          </a:p>
          <a:p>
            <a:pPr marL="210311" indent="-210311" defTabSz="841247">
              <a:lnSpc>
                <a:spcPct val="81000"/>
              </a:lnSpc>
              <a:spcBef>
                <a:spcPts val="900"/>
              </a:spcBef>
              <a:buBlip>
                <a:blip r:embed="rId2"/>
              </a:buBlip>
              <a:defRPr sz="1800"/>
            </a:pPr>
            <a:r>
              <a:t>For all other project and course related questions </a:t>
            </a:r>
            <a:br/>
            <a:r>
              <a:t> </a:t>
            </a:r>
            <a:r>
              <a:rPr u="sng"/>
              <a:t>use linked-in timeline or github issues.</a:t>
            </a:r>
          </a:p>
          <a:p>
            <a:pPr marL="210311" indent="-210311" defTabSz="841247">
              <a:lnSpc>
                <a:spcPct val="81000"/>
              </a:lnSpc>
              <a:spcBef>
                <a:spcPts val="900"/>
              </a:spcBef>
              <a:buBlip>
                <a:blip r:embed="rId2"/>
              </a:buBlip>
              <a:defRPr sz="1800"/>
            </a:pPr>
            <a:r>
              <a:t>You can follow me on twitter: </a:t>
            </a:r>
            <a:br/>
            <a:r>
              <a:rPr u="sng">
                <a:solidFill>
                  <a:srgbClr val="0000FF"/>
                </a:solidFill>
                <a:uFill>
                  <a:solidFill>
                    <a:srgbClr val="0000FF"/>
                  </a:solidFill>
                </a:uFill>
                <a:hlinkClick r:id="rId3" invalidUrl="" action="" tgtFrame="" tooltip="" history="1" highlightClick="0" endSnd="0"/>
              </a:rPr>
              <a:t>https://twitter.com/ddobric</a:t>
            </a:r>
          </a:p>
          <a:p>
            <a:pPr marL="210311" indent="-210311" defTabSz="841247">
              <a:lnSpc>
                <a:spcPct val="81000"/>
              </a:lnSpc>
              <a:spcBef>
                <a:spcPts val="900"/>
              </a:spcBef>
              <a:buBlip>
                <a:blip r:embed="rId2"/>
              </a:buBlip>
              <a:defRPr sz="1800"/>
            </a:pPr>
            <a:r>
              <a:t>You can follow me on my blog: </a:t>
            </a:r>
            <a:r>
              <a:rPr u="sng">
                <a:solidFill>
                  <a:srgbClr val="0000FF"/>
                </a:solidFill>
                <a:uFill>
                  <a:solidFill>
                    <a:srgbClr val="0000FF"/>
                  </a:solidFill>
                </a:uFill>
              </a:rPr>
              <a:t>http://developers.de/</a:t>
            </a:r>
            <a:endParaRPr u="sng">
              <a:solidFill>
                <a:srgbClr val="0000FF"/>
              </a:solidFill>
              <a:uFill>
                <a:solidFill>
                  <a:srgbClr val="0000FF"/>
                </a:solidFill>
              </a:uFill>
            </a:endParaRPr>
          </a:p>
          <a:p>
            <a:pPr marL="210311" indent="-210311" defTabSz="841247">
              <a:lnSpc>
                <a:spcPct val="81000"/>
              </a:lnSpc>
              <a:spcBef>
                <a:spcPts val="900"/>
              </a:spcBef>
              <a:buBlip>
                <a:blip r:embed="rId2"/>
              </a:buBlip>
              <a:defRPr sz="1800" u="sng">
                <a:solidFill>
                  <a:srgbClr val="0000FF"/>
                </a:solidFill>
                <a:uFill>
                  <a:solidFill>
                    <a:srgbClr val="0000FF"/>
                  </a:solidFill>
                </a:uFill>
              </a:defRPr>
            </a:pPr>
            <a:r>
              <a:t>https://damirdobric.me</a:t>
            </a:r>
          </a:p>
          <a:p>
            <a:pPr marL="210311" indent="-210311" defTabSz="841247">
              <a:lnSpc>
                <a:spcPct val="81000"/>
              </a:lnSpc>
              <a:spcBef>
                <a:spcPts val="900"/>
              </a:spcBef>
              <a:buBlip>
                <a:blip r:embed="rId2"/>
              </a:buBlip>
              <a:defRPr sz="1800"/>
            </a:pPr>
            <a:r>
              <a:t>Azure Meetup Frankfurt:</a:t>
            </a:r>
            <a:br/>
            <a:r>
              <a:rPr u="sng">
                <a:solidFill>
                  <a:srgbClr val="0000FF"/>
                </a:solidFill>
                <a:uFill>
                  <a:solidFill>
                    <a:srgbClr val="0000FF"/>
                  </a:solidFill>
                </a:uFill>
                <a:hlinkClick r:id="rId4" invalidUrl="" action="" tgtFrame="" tooltip="" history="1" highlightClick="0" endSnd="0"/>
              </a:rPr>
              <a:t>https://www.meetup.com/Azure-Meetup-Frankfurt</a:t>
            </a:r>
          </a:p>
        </p:txBody>
      </p:sp>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Title 1"/>
          <p:cNvSpPr txBox="1"/>
          <p:nvPr>
            <p:ph type="title"/>
          </p:nvPr>
        </p:nvSpPr>
        <p:spPr>
          <a:xfrm>
            <a:off x="628650" y="555406"/>
            <a:ext cx="7886700" cy="652726"/>
          </a:xfrm>
          <a:prstGeom prst="rect">
            <a:avLst/>
          </a:prstGeom>
        </p:spPr>
        <p:txBody>
          <a:bodyPr/>
          <a:lstStyle>
            <a:lvl1pPr defTabSz="749808">
              <a:defRPr sz="3600"/>
            </a:lvl1pPr>
          </a:lstStyle>
          <a:p>
            <a:pPr/>
            <a:r>
              <a:t>How the project is scored?</a:t>
            </a:r>
          </a:p>
        </p:txBody>
      </p:sp>
      <p:sp>
        <p:nvSpPr>
          <p:cNvPr id="241" name="Content Placeholder 2"/>
          <p:cNvSpPr txBox="1"/>
          <p:nvPr>
            <p:ph type="body" idx="1"/>
          </p:nvPr>
        </p:nvSpPr>
        <p:spPr>
          <a:xfrm>
            <a:off x="628650" y="1382168"/>
            <a:ext cx="8179594" cy="4389352"/>
          </a:xfrm>
          <a:prstGeom prst="rect">
            <a:avLst/>
          </a:prstGeom>
        </p:spPr>
        <p:txBody>
          <a:bodyPr/>
          <a:lstStyle/>
          <a:p>
            <a:pPr>
              <a:buBlip>
                <a:blip r:embed="rId2"/>
              </a:buBlip>
            </a:pPr>
            <a:r>
              <a:t>Regularly and continuous learning through sprints (2 iterations per month)</a:t>
            </a:r>
          </a:p>
          <a:p>
            <a:pPr>
              <a:buBlip>
                <a:blip r:embed="rId2"/>
              </a:buBlip>
            </a:pPr>
            <a:r>
              <a:t>Your knowledge about .NET Core / C#</a:t>
            </a:r>
          </a:p>
          <a:p>
            <a:pPr>
              <a:buBlip>
                <a:blip r:embed="rId2"/>
              </a:buBlip>
            </a:pPr>
            <a:r>
              <a:t>Your solution must compile and run.</a:t>
            </a:r>
          </a:p>
          <a:p>
            <a:pPr>
              <a:buBlip>
                <a:blip r:embed="rId2"/>
              </a:buBlip>
            </a:pPr>
            <a:r>
              <a:t>UnitTests must be on green.</a:t>
            </a:r>
          </a:p>
          <a:p>
            <a:pPr>
              <a:buBlip>
                <a:blip r:embed="rId2"/>
              </a:buBlip>
            </a:pPr>
            <a:r>
              <a:t>If you run in unsolvable issues, you will not fail.</a:t>
            </a:r>
          </a:p>
          <a:p>
            <a:pPr>
              <a:buBlip>
                <a:blip r:embed="rId2"/>
              </a:buBlip>
            </a:pPr>
            <a:r>
              <a:t>If you want best score (&lt;2.0) you might work on github (public repository).</a:t>
            </a:r>
          </a:p>
        </p:txBody>
      </p:sp>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Rectangle 6"/>
          <p:cNvSpPr txBox="1"/>
          <p:nvPr/>
        </p:nvSpPr>
        <p:spPr>
          <a:xfrm>
            <a:off x="731521" y="720566"/>
            <a:ext cx="7955279" cy="109691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sz="3200">
                <a:latin typeface="+mn-lt"/>
                <a:ea typeface="+mn-ea"/>
                <a:cs typeface="+mn-cs"/>
                <a:sym typeface="Calibri"/>
              </a:defRPr>
            </a:pPr>
            <a:r>
              <a:t>The rule No1</a:t>
            </a:r>
          </a:p>
          <a:p>
            <a:pPr algn="ctr">
              <a:defRPr sz="4000" u="sng">
                <a:latin typeface="+mn-lt"/>
                <a:ea typeface="+mn-ea"/>
                <a:cs typeface="+mn-cs"/>
                <a:sym typeface="Calibri"/>
              </a:defRPr>
            </a:pPr>
            <a:r>
              <a:t>Keep your camera on</a:t>
            </a:r>
          </a:p>
        </p:txBody>
      </p:sp>
      <p:pic>
        <p:nvPicPr>
          <p:cNvPr id="140" name="Graphic 8" descr="Graphic 8"/>
          <p:cNvPicPr>
            <a:picLocks noChangeAspect="1"/>
          </p:cNvPicPr>
          <p:nvPr/>
        </p:nvPicPr>
        <p:blipFill>
          <a:blip r:embed="rId2">
            <a:extLst/>
          </a:blip>
          <a:stretch>
            <a:fillRect/>
          </a:stretch>
        </p:blipFill>
        <p:spPr>
          <a:xfrm>
            <a:off x="4251961" y="2233135"/>
            <a:ext cx="914401" cy="914401"/>
          </a:xfrm>
          <a:prstGeom prst="rect">
            <a:avLst/>
          </a:prstGeom>
          <a:ln w="12700">
            <a:miter lim="400000"/>
          </a:ln>
        </p:spPr>
      </p:pic>
      <p:pic>
        <p:nvPicPr>
          <p:cNvPr id="141" name="Picture 2" descr="Picture 2"/>
          <p:cNvPicPr>
            <a:picLocks noChangeAspect="1"/>
          </p:cNvPicPr>
          <p:nvPr/>
        </p:nvPicPr>
        <p:blipFill>
          <a:blip r:embed="rId3">
            <a:extLst/>
          </a:blip>
          <a:stretch>
            <a:fillRect/>
          </a:stretch>
        </p:blipFill>
        <p:spPr>
          <a:xfrm>
            <a:off x="3413761" y="4375308"/>
            <a:ext cx="2590801" cy="1762130"/>
          </a:xfrm>
          <a:prstGeom prst="rect">
            <a:avLst/>
          </a:prstGeom>
          <a:ln w="12700">
            <a:miter lim="400000"/>
          </a:ln>
        </p:spPr>
      </p:pic>
      <p:sp>
        <p:nvSpPr>
          <p:cNvPr id="142" name="TextBox 4"/>
          <p:cNvSpPr txBox="1"/>
          <p:nvPr/>
        </p:nvSpPr>
        <p:spPr>
          <a:xfrm>
            <a:off x="7687464" y="102771"/>
            <a:ext cx="7040883" cy="269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latin typeface="Consolas"/>
                <a:ea typeface="Consolas"/>
                <a:cs typeface="Consolas"/>
                <a:sym typeface="Consolas"/>
              </a:defRPr>
            </a:lvl1pPr>
          </a:lstStyle>
          <a:p>
            <a:pPr/>
            <a:r>
              <a:t>+++ Live +++        +++ Live +++     +++ Live +++</a:t>
            </a:r>
          </a:p>
        </p:txBody>
      </p:sp>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path" nodeType="afterEffect" presetSubtype="0" presetID="-1" grpId="1" accel="50000" decel="50000" fill="hold">
                                  <p:stCondLst>
                                    <p:cond delay="0"/>
                                  </p:stCondLst>
                                  <p:childTnLst>
                                    <p:animMotion path="M 0.000000 0.000000 L -1.302950 0.000915" origin="layout" pathEditMode="relative">
                                      <p:cBhvr>
                                        <p:cTn id="6" dur="20000" fill="hold"/>
                                        <p:tgtEl>
                                          <p:spTgt spid="142"/>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45" name="Rectangle 6"/>
          <p:cNvGrpSpPr/>
          <p:nvPr/>
        </p:nvGrpSpPr>
        <p:grpSpPr>
          <a:xfrm>
            <a:off x="711503" y="2021418"/>
            <a:ext cx="7848884" cy="1800210"/>
            <a:chOff x="0" y="-1"/>
            <a:chExt cx="7848882" cy="1800209"/>
          </a:xfrm>
        </p:grpSpPr>
        <p:sp>
          <p:nvSpPr>
            <p:cNvPr id="243" name="Rectangle"/>
            <p:cNvSpPr/>
            <p:nvPr/>
          </p:nvSpPr>
          <p:spPr>
            <a:xfrm>
              <a:off x="-1" y="-2"/>
              <a:ext cx="7848884" cy="1800211"/>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sz="2800">
                  <a:solidFill>
                    <a:srgbClr val="FFFFFF"/>
                  </a:solidFill>
                  <a:latin typeface="+mn-lt"/>
                  <a:ea typeface="+mn-ea"/>
                  <a:cs typeface="+mn-cs"/>
                  <a:sym typeface="Calibri"/>
                </a:defRPr>
              </a:pPr>
            </a:p>
          </p:txBody>
        </p:sp>
        <p:sp>
          <p:nvSpPr>
            <p:cNvPr id="244" name="ALM…"/>
            <p:cNvSpPr txBox="1"/>
            <p:nvPr/>
          </p:nvSpPr>
          <p:spPr>
            <a:xfrm>
              <a:off x="45720" y="55421"/>
              <a:ext cx="7757443" cy="16893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defRPr sz="4400">
                  <a:solidFill>
                    <a:srgbClr val="FFFFFF"/>
                  </a:solidFill>
                  <a:latin typeface="+mn-lt"/>
                  <a:ea typeface="+mn-ea"/>
                  <a:cs typeface="+mn-cs"/>
                  <a:sym typeface="Calibri"/>
                </a:defRPr>
              </a:pPr>
              <a:r>
                <a:t>ALM</a:t>
              </a:r>
              <a:endParaRPr sz="4000"/>
            </a:p>
            <a:p>
              <a:pPr algn="ctr">
                <a:defRPr sz="3600">
                  <a:solidFill>
                    <a:srgbClr val="FFFFFF"/>
                  </a:solidFill>
                  <a:latin typeface="+mn-lt"/>
                  <a:ea typeface="+mn-ea"/>
                  <a:cs typeface="+mn-cs"/>
                  <a:sym typeface="Calibri"/>
                </a:defRPr>
              </a:pPr>
              <a:r>
                <a:t>Application Life Cycle Management</a:t>
              </a:r>
            </a:p>
            <a:p>
              <a:pPr algn="ctr">
                <a:defRPr sz="2800">
                  <a:solidFill>
                    <a:srgbClr val="FFFFFF"/>
                  </a:solidFill>
                  <a:latin typeface="+mn-lt"/>
                  <a:ea typeface="+mn-ea"/>
                  <a:cs typeface="+mn-cs"/>
                  <a:sym typeface="Calibri"/>
                </a:defRPr>
              </a:pPr>
              <a:r>
                <a:t>(Scoping Software Projects)</a:t>
              </a:r>
            </a:p>
          </p:txBody>
        </p:sp>
      </p:grpSp>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245"/>
                                        </p:tgtEl>
                                        <p:attrNameLst>
                                          <p:attrName>style.visibility</p:attrName>
                                        </p:attrNameLst>
                                      </p:cBhvr>
                                      <p:to>
                                        <p:strVal val="visible"/>
                                      </p:to>
                                    </p:set>
                                    <p:anim calcmode="lin" valueType="num">
                                      <p:cBhvr>
                                        <p:cTn id="7" dur="500" fill="hold"/>
                                        <p:tgtEl>
                                          <p:spTgt spid="245"/>
                                        </p:tgtEl>
                                        <p:attrNameLst>
                                          <p:attrName>ppt_w</p:attrName>
                                        </p:attrNameLst>
                                      </p:cBhvr>
                                      <p:tavLst>
                                        <p:tav tm="0">
                                          <p:val>
                                            <p:fltVal val="0"/>
                                          </p:val>
                                        </p:tav>
                                        <p:tav tm="100000">
                                          <p:val>
                                            <p:strVal val="#ppt_w"/>
                                          </p:val>
                                        </p:tav>
                                      </p:tavLst>
                                    </p:anim>
                                    <p:anim calcmode="lin" valueType="num">
                                      <p:cBhvr>
                                        <p:cTn id="8" dur="500" fill="hold"/>
                                        <p:tgtEl>
                                          <p:spTgt spid="24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5"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Content Placeholder 2"/>
          <p:cNvSpPr txBox="1"/>
          <p:nvPr>
            <p:ph type="body" idx="1"/>
          </p:nvPr>
        </p:nvSpPr>
        <p:spPr>
          <a:xfrm>
            <a:off x="628650" y="1492337"/>
            <a:ext cx="7886700" cy="4389352"/>
          </a:xfrm>
          <a:prstGeom prst="rect">
            <a:avLst/>
          </a:prstGeom>
        </p:spPr>
        <p:txBody>
          <a:bodyPr/>
          <a:lstStyle/>
          <a:p>
            <a:pPr>
              <a:buBlip>
                <a:blip r:embed="rId2"/>
              </a:buBlip>
              <a:defRPr b="1"/>
            </a:pPr>
            <a:r>
              <a:t>Application lifecycle management</a:t>
            </a:r>
            <a:r>
              <a:rPr b="0"/>
              <a:t> (</a:t>
            </a:r>
            <a:r>
              <a:t>ALM</a:t>
            </a:r>
            <a:r>
              <a:rPr b="0"/>
              <a:t>), called also ADLM (Application Development Life-cycle Management)</a:t>
            </a:r>
          </a:p>
        </p:txBody>
      </p:sp>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Title 1"/>
          <p:cNvSpPr txBox="1"/>
          <p:nvPr>
            <p:ph type="title"/>
          </p:nvPr>
        </p:nvSpPr>
        <p:spPr>
          <a:xfrm>
            <a:off x="628650" y="599474"/>
            <a:ext cx="7886700" cy="652726"/>
          </a:xfrm>
          <a:prstGeom prst="rect">
            <a:avLst/>
          </a:prstGeom>
        </p:spPr>
        <p:txBody>
          <a:bodyPr/>
          <a:lstStyle>
            <a:lvl1pPr defTabSz="749808">
              <a:defRPr sz="3600"/>
            </a:lvl1pPr>
          </a:lstStyle>
          <a:p>
            <a:pPr/>
            <a:r>
              <a:t>ALM encompasses</a:t>
            </a:r>
          </a:p>
        </p:txBody>
      </p:sp>
      <p:sp>
        <p:nvSpPr>
          <p:cNvPr id="250" name="Content Placeholder 2"/>
          <p:cNvSpPr txBox="1"/>
          <p:nvPr>
            <p:ph type="body" idx="1"/>
          </p:nvPr>
        </p:nvSpPr>
        <p:spPr>
          <a:xfrm>
            <a:off x="628650" y="1492337"/>
            <a:ext cx="7886700" cy="4389352"/>
          </a:xfrm>
          <a:prstGeom prst="rect">
            <a:avLst/>
          </a:prstGeom>
        </p:spPr>
        <p:txBody>
          <a:bodyPr/>
          <a:lstStyle/>
          <a:p>
            <a:pPr marL="214884" indent="-214884" defTabSz="859536">
              <a:spcBef>
                <a:spcPts val="900"/>
              </a:spcBef>
              <a:buBlip>
                <a:blip r:embed="rId2"/>
              </a:buBlip>
              <a:defRPr sz="2600" u="sng">
                <a:solidFill>
                  <a:srgbClr val="0000FF"/>
                </a:solidFill>
                <a:uFill>
                  <a:solidFill>
                    <a:srgbClr val="0000FF"/>
                  </a:solidFill>
                </a:uFill>
              </a:defRPr>
            </a:pPr>
            <a:r>
              <a:rPr>
                <a:hlinkClick r:id="rId3" invalidUrl="" action="" tgtFrame="" tooltip="" history="1" highlightClick="0" endSnd="0"/>
              </a:rPr>
              <a:t>Requirements management</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4" invalidUrl="" action="" tgtFrame="" tooltip="" history="1" highlightClick="0" endSnd="0"/>
              </a:rPr>
              <a:t>Software architecture</a:t>
            </a:r>
            <a:r>
              <a:rPr u="none">
                <a:solidFill>
                  <a:srgbClr val="000000"/>
                </a:solidFill>
                <a:uFillTx/>
              </a:rPr>
              <a:t> </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5" invalidUrl="" action="" tgtFrame="" tooltip="" history="1" highlightClick="0" endSnd="0"/>
              </a:rPr>
              <a:t>Implementation</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6" invalidUrl="" action="" tgtFrame="" tooltip="" history="1" highlightClick="0" endSnd="0"/>
              </a:rPr>
              <a:t>Testing</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7" invalidUrl="" action="" tgtFrame="" tooltip="" history="1" highlightClick="0" endSnd="0"/>
              </a:rPr>
              <a:t>Maintenance</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8" invalidUrl="" action="" tgtFrame="" tooltip="" history="1" highlightClick="0" endSnd="0"/>
              </a:rPr>
              <a:t>Change management</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9" invalidUrl="" action="" tgtFrame="" tooltip="" history="1" highlightClick="0" endSnd="0"/>
              </a:rPr>
              <a:t>Continuous integration</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10" invalidUrl="" action="" tgtFrame="" tooltip="" history="1" highlightClick="0" endSnd="0"/>
              </a:rPr>
              <a:t>Project management</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11" invalidUrl="" action="" tgtFrame="" tooltip="" history="1" highlightClick="0" endSnd="0"/>
              </a:rPr>
              <a:t>Release management</a:t>
            </a:r>
          </a:p>
        </p:txBody>
      </p:sp>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Title 1"/>
          <p:cNvSpPr txBox="1"/>
          <p:nvPr>
            <p:ph type="title"/>
          </p:nvPr>
        </p:nvSpPr>
        <p:spPr>
          <a:xfrm>
            <a:off x="628650" y="742692"/>
            <a:ext cx="7886700" cy="652726"/>
          </a:xfrm>
          <a:prstGeom prst="rect">
            <a:avLst/>
          </a:prstGeom>
        </p:spPr>
        <p:txBody>
          <a:bodyPr/>
          <a:lstStyle>
            <a:lvl1pPr defTabSz="749808">
              <a:defRPr sz="3600"/>
            </a:lvl1pPr>
          </a:lstStyle>
          <a:p>
            <a:pPr/>
            <a:r>
              <a:t>DevOps</a:t>
            </a:r>
          </a:p>
        </p:txBody>
      </p:sp>
      <p:sp>
        <p:nvSpPr>
          <p:cNvPr id="253" name="Content Placeholder 2"/>
          <p:cNvSpPr txBox="1"/>
          <p:nvPr>
            <p:ph type="body" sz="quarter" idx="1"/>
          </p:nvPr>
        </p:nvSpPr>
        <p:spPr>
          <a:xfrm>
            <a:off x="628650" y="1492337"/>
            <a:ext cx="7886700" cy="1139829"/>
          </a:xfrm>
          <a:prstGeom prst="rect">
            <a:avLst/>
          </a:prstGeom>
        </p:spPr>
        <p:txBody>
          <a:bodyPr/>
          <a:lstStyle/>
          <a:p>
            <a:pPr>
              <a:buBlip>
                <a:blip r:embed="rId2"/>
              </a:buBlip>
            </a:pPr>
            <a:r>
              <a:t>Continuous Integration</a:t>
            </a:r>
          </a:p>
          <a:p>
            <a:pPr>
              <a:buBlip>
                <a:blip r:embed="rId2"/>
              </a:buBlip>
            </a:pPr>
            <a:r>
              <a:t>Continuous Deployment</a:t>
            </a:r>
          </a:p>
        </p:txBody>
      </p:sp>
      <p:pic>
        <p:nvPicPr>
          <p:cNvPr id="254" name="Picture 4" descr="Picture 4"/>
          <p:cNvPicPr>
            <a:picLocks noChangeAspect="1"/>
          </p:cNvPicPr>
          <p:nvPr/>
        </p:nvPicPr>
        <p:blipFill>
          <a:blip r:embed="rId3">
            <a:extLst/>
          </a:blip>
          <a:stretch>
            <a:fillRect/>
          </a:stretch>
        </p:blipFill>
        <p:spPr>
          <a:xfrm>
            <a:off x="1892391" y="2872780"/>
            <a:ext cx="5881731" cy="3109937"/>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Title 1"/>
          <p:cNvSpPr txBox="1"/>
          <p:nvPr>
            <p:ph type="title"/>
          </p:nvPr>
        </p:nvSpPr>
        <p:spPr>
          <a:xfrm>
            <a:off x="628650" y="742692"/>
            <a:ext cx="7886700" cy="652726"/>
          </a:xfrm>
          <a:prstGeom prst="rect">
            <a:avLst/>
          </a:prstGeom>
        </p:spPr>
        <p:txBody>
          <a:bodyPr/>
          <a:lstStyle>
            <a:lvl1pPr defTabSz="749808">
              <a:defRPr sz="3600"/>
            </a:lvl1pPr>
          </a:lstStyle>
          <a:p>
            <a:pPr/>
            <a:r>
              <a:t>ALM Frameworks</a:t>
            </a:r>
          </a:p>
        </p:txBody>
      </p:sp>
      <p:sp>
        <p:nvSpPr>
          <p:cNvPr id="257" name="Content Placeholder 2"/>
          <p:cNvSpPr txBox="1"/>
          <p:nvPr>
            <p:ph type="body" idx="1"/>
          </p:nvPr>
        </p:nvSpPr>
        <p:spPr>
          <a:xfrm>
            <a:off x="628650" y="1492337"/>
            <a:ext cx="7886700" cy="4389352"/>
          </a:xfrm>
          <a:prstGeom prst="rect">
            <a:avLst/>
          </a:prstGeom>
        </p:spPr>
        <p:txBody>
          <a:bodyPr/>
          <a:lstStyle/>
          <a:p>
            <a:pPr marL="210653" indent="-210653" defTabSz="842617">
              <a:spcBef>
                <a:spcPts val="800"/>
              </a:spcBef>
              <a:buBlip>
                <a:blip r:embed="rId2"/>
              </a:buBlip>
              <a:defRPr sz="2565"/>
            </a:pPr>
            <a:r>
              <a:t>CMMI</a:t>
            </a:r>
          </a:p>
          <a:p>
            <a:pPr lvl="1" marL="631964" indent="-210653" defTabSz="842617">
              <a:spcBef>
                <a:spcPts val="300"/>
              </a:spcBef>
              <a:buBlip>
                <a:blip r:embed="rId2"/>
              </a:buBlip>
              <a:defRPr sz="2185"/>
            </a:pPr>
            <a:r>
              <a:t>Capability Maturity Model Integration </a:t>
            </a:r>
          </a:p>
          <a:p>
            <a:pPr lvl="1" marL="631964" indent="-210653" defTabSz="842617">
              <a:spcBef>
                <a:spcPts val="300"/>
              </a:spcBef>
              <a:buBlip>
                <a:blip r:embed="rId2"/>
              </a:buBlip>
              <a:defRPr sz="2185"/>
            </a:pPr>
            <a:r>
              <a:t>Started in 1987 as the Capability Maturity Model (CMM), at the Software Engineering Institute</a:t>
            </a:r>
          </a:p>
          <a:p>
            <a:pPr marL="210653" indent="-210653" defTabSz="842617">
              <a:spcBef>
                <a:spcPts val="800"/>
              </a:spcBef>
              <a:buBlip>
                <a:blip r:embed="rId2"/>
              </a:buBlip>
              <a:defRPr sz="2565"/>
            </a:pPr>
            <a:r>
              <a:t>MSF</a:t>
            </a:r>
          </a:p>
          <a:p>
            <a:pPr lvl="1" marL="631964" indent="-210653" defTabSz="842617">
              <a:spcBef>
                <a:spcPts val="300"/>
              </a:spcBef>
              <a:buBlip>
                <a:blip r:embed="rId2"/>
              </a:buBlip>
              <a:defRPr sz="2185"/>
            </a:pPr>
            <a:r>
              <a:t>Microsoft Solution Framework</a:t>
            </a:r>
          </a:p>
          <a:p>
            <a:pPr lvl="1" marL="631964" indent="-210653" defTabSz="842617">
              <a:spcBef>
                <a:spcPts val="300"/>
              </a:spcBef>
              <a:buBlip>
                <a:blip r:embed="rId2"/>
              </a:buBlip>
              <a:defRPr sz="2185"/>
            </a:pPr>
            <a:r>
              <a:t>Set of principles, models, disciplines, concepts, and guidelines for delivering information technology solutions from Microsoft</a:t>
            </a:r>
          </a:p>
          <a:p>
            <a:pPr marL="210653" indent="-210653" defTabSz="842617">
              <a:spcBef>
                <a:spcPts val="800"/>
              </a:spcBef>
              <a:buBlip>
                <a:blip r:embed="rId2"/>
              </a:buBlip>
              <a:defRPr sz="2565"/>
            </a:pPr>
            <a:r>
              <a:t>AGILE</a:t>
            </a:r>
          </a:p>
          <a:p>
            <a:pPr marL="210653" indent="-210653" defTabSz="842617">
              <a:spcBef>
                <a:spcPts val="800"/>
              </a:spcBef>
              <a:buBlip>
                <a:blip r:embed="rId2"/>
              </a:buBlip>
              <a:defRPr sz="2565"/>
            </a:pPr>
            <a:r>
              <a:t>SCRUM</a:t>
            </a:r>
          </a:p>
        </p:txBody>
      </p:sp>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Title 1"/>
          <p:cNvSpPr txBox="1"/>
          <p:nvPr>
            <p:ph type="title"/>
          </p:nvPr>
        </p:nvSpPr>
        <p:spPr>
          <a:xfrm>
            <a:off x="628650" y="742692"/>
            <a:ext cx="7886700" cy="652726"/>
          </a:xfrm>
          <a:prstGeom prst="rect">
            <a:avLst/>
          </a:prstGeom>
        </p:spPr>
        <p:txBody>
          <a:bodyPr/>
          <a:lstStyle>
            <a:lvl1pPr defTabSz="749808">
              <a:defRPr sz="3600"/>
            </a:lvl1pPr>
          </a:lstStyle>
          <a:p>
            <a:pPr/>
            <a:r>
              <a:t>MSF-Agile</a:t>
            </a:r>
          </a:p>
        </p:txBody>
      </p:sp>
      <p:pic>
        <p:nvPicPr>
          <p:cNvPr id="260" name="Picture 3" descr="Picture 3"/>
          <p:cNvPicPr>
            <a:picLocks noChangeAspect="1"/>
          </p:cNvPicPr>
          <p:nvPr/>
        </p:nvPicPr>
        <p:blipFill>
          <a:blip r:embed="rId2">
            <a:extLst/>
          </a:blip>
          <a:stretch>
            <a:fillRect/>
          </a:stretch>
        </p:blipFill>
        <p:spPr>
          <a:xfrm>
            <a:off x="0" y="586512"/>
            <a:ext cx="9144000" cy="568497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Title 1"/>
          <p:cNvSpPr txBox="1"/>
          <p:nvPr>
            <p:ph type="title"/>
          </p:nvPr>
        </p:nvSpPr>
        <p:spPr>
          <a:xfrm>
            <a:off x="628650" y="940994"/>
            <a:ext cx="7886700" cy="652726"/>
          </a:xfrm>
          <a:prstGeom prst="rect">
            <a:avLst/>
          </a:prstGeom>
        </p:spPr>
        <p:txBody>
          <a:bodyPr/>
          <a:lstStyle>
            <a:lvl1pPr defTabSz="749808">
              <a:defRPr sz="3600"/>
            </a:lvl1pPr>
          </a:lstStyle>
          <a:p>
            <a:pPr/>
            <a:r>
              <a:t>Scrum</a:t>
            </a:r>
          </a:p>
        </p:txBody>
      </p:sp>
      <p:sp>
        <p:nvSpPr>
          <p:cNvPr id="263" name="Content Placeholder 2"/>
          <p:cNvSpPr txBox="1"/>
          <p:nvPr>
            <p:ph type="body" idx="1"/>
          </p:nvPr>
        </p:nvSpPr>
        <p:spPr>
          <a:xfrm>
            <a:off x="628650" y="2384704"/>
            <a:ext cx="7886700" cy="4389352"/>
          </a:xfrm>
          <a:prstGeom prst="rect">
            <a:avLst/>
          </a:prstGeom>
        </p:spPr>
        <p:txBody>
          <a:bodyPr/>
          <a:lstStyle/>
          <a:p>
            <a:pPr marL="0" indent="0" algn="ctr">
              <a:buSzTx/>
              <a:buNone/>
            </a:pPr>
            <a:r>
              <a:t>“Scrum is a framework for developing and sustaining complex products”.</a:t>
            </a:r>
            <a:br/>
          </a:p>
        </p:txBody>
      </p:sp>
      <p:pic>
        <p:nvPicPr>
          <p:cNvPr id="264" name="Picture 4" descr="Picture 4"/>
          <p:cNvPicPr>
            <a:picLocks noChangeAspect="1"/>
          </p:cNvPicPr>
          <p:nvPr/>
        </p:nvPicPr>
        <p:blipFill>
          <a:blip r:embed="rId2">
            <a:extLst/>
          </a:blip>
          <a:stretch>
            <a:fillRect/>
          </a:stretch>
        </p:blipFill>
        <p:spPr>
          <a:xfrm>
            <a:off x="2801266" y="3481292"/>
            <a:ext cx="3732254" cy="27322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6" name="Picture 3" descr="Picture 3"/>
          <p:cNvPicPr>
            <a:picLocks noChangeAspect="1"/>
          </p:cNvPicPr>
          <p:nvPr/>
        </p:nvPicPr>
        <p:blipFill>
          <a:blip r:embed="rId2">
            <a:extLst/>
          </a:blip>
          <a:stretch>
            <a:fillRect/>
          </a:stretch>
        </p:blipFill>
        <p:spPr>
          <a:xfrm>
            <a:off x="1156772" y="914359"/>
            <a:ext cx="7128431" cy="521842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Title 1"/>
          <p:cNvSpPr txBox="1"/>
          <p:nvPr>
            <p:ph type="title"/>
          </p:nvPr>
        </p:nvSpPr>
        <p:spPr>
          <a:xfrm>
            <a:off x="628650" y="742692"/>
            <a:ext cx="7886700" cy="652726"/>
          </a:xfrm>
          <a:prstGeom prst="rect">
            <a:avLst/>
          </a:prstGeom>
        </p:spPr>
        <p:txBody>
          <a:bodyPr/>
          <a:lstStyle/>
          <a:p>
            <a:pPr defTabSz="749808">
              <a:defRPr sz="3600"/>
            </a:pPr>
          </a:p>
        </p:txBody>
      </p:sp>
      <p:pic>
        <p:nvPicPr>
          <p:cNvPr id="269" name="Picture 3" descr="Picture 3"/>
          <p:cNvPicPr>
            <a:picLocks noChangeAspect="1"/>
          </p:cNvPicPr>
          <p:nvPr/>
        </p:nvPicPr>
        <p:blipFill>
          <a:blip r:embed="rId2">
            <a:extLst/>
          </a:blip>
          <a:stretch>
            <a:fillRect/>
          </a:stretch>
        </p:blipFill>
        <p:spPr>
          <a:xfrm>
            <a:off x="-616945" y="-145070"/>
            <a:ext cx="10146535" cy="717391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Title 1"/>
          <p:cNvSpPr txBox="1"/>
          <p:nvPr>
            <p:ph type="title"/>
          </p:nvPr>
        </p:nvSpPr>
        <p:spPr>
          <a:xfrm>
            <a:off x="628650" y="264058"/>
            <a:ext cx="7886700" cy="652729"/>
          </a:xfrm>
          <a:prstGeom prst="rect">
            <a:avLst/>
          </a:prstGeom>
        </p:spPr>
        <p:txBody>
          <a:bodyPr/>
          <a:lstStyle>
            <a:lvl1pPr defTabSz="749808">
              <a:defRPr sz="3600"/>
            </a:lvl1pPr>
          </a:lstStyle>
          <a:p>
            <a:pPr/>
            <a:r>
              <a:t>SCRUM Model</a:t>
            </a:r>
          </a:p>
        </p:txBody>
      </p:sp>
      <p:sp>
        <p:nvSpPr>
          <p:cNvPr id="272" name="Content Placeholder 4"/>
          <p:cNvSpPr txBox="1"/>
          <p:nvPr>
            <p:ph type="body" idx="1"/>
          </p:nvPr>
        </p:nvSpPr>
        <p:spPr>
          <a:xfrm>
            <a:off x="557212" y="1234324"/>
            <a:ext cx="7886701" cy="4389352"/>
          </a:xfrm>
          <a:prstGeom prst="rect">
            <a:avLst/>
          </a:prstGeom>
        </p:spPr>
        <p:txBody>
          <a:bodyPr/>
          <a:lstStyle/>
          <a:p>
            <a:pPr marL="0" indent="0" defTabSz="813816">
              <a:spcBef>
                <a:spcPts val="800"/>
              </a:spcBef>
              <a:buSzTx/>
              <a:buNone/>
              <a:defRPr sz="2100"/>
            </a:pPr>
            <a:r>
              <a:t>Epic -&gt;(Vision)</a:t>
            </a:r>
          </a:p>
          <a:p>
            <a:pPr marL="0" indent="0" defTabSz="813816">
              <a:spcBef>
                <a:spcPts val="800"/>
              </a:spcBef>
              <a:buSzTx/>
              <a:buNone/>
              <a:defRPr sz="2100"/>
            </a:pPr>
            <a:r>
              <a:t>    Feature </a:t>
            </a:r>
            <a:r>
              <a:t>/ User Story </a:t>
            </a:r>
            <a:r>
              <a:t>-&gt; (has date but no effort)</a:t>
            </a:r>
          </a:p>
          <a:p>
            <a:pPr marL="0" indent="0" defTabSz="813816">
              <a:spcBef>
                <a:spcPts val="800"/>
              </a:spcBef>
              <a:buSzTx/>
              <a:buNone/>
              <a:defRPr sz="2100"/>
            </a:pPr>
            <a:r>
              <a:t>      - Backlog Item 1 </a:t>
            </a:r>
            <a:br/>
            <a:r>
              <a:t>	(has an effort+fits in the sprint)</a:t>
            </a:r>
          </a:p>
          <a:p>
            <a:pPr marL="0" indent="0" defTabSz="813816">
              <a:spcBef>
                <a:spcPts val="800"/>
              </a:spcBef>
              <a:buSzTx/>
              <a:buNone/>
              <a:defRPr sz="2100"/>
            </a:pPr>
            <a:r>
              <a:t>      - Backlog Item 2</a:t>
            </a:r>
          </a:p>
          <a:p>
            <a:pPr marL="0" indent="0" defTabSz="813816">
              <a:spcBef>
                <a:spcPts val="800"/>
              </a:spcBef>
              <a:buSzTx/>
              <a:buNone/>
              <a:defRPr sz="2100"/>
            </a:pPr>
            <a:r>
              <a:t>       …</a:t>
            </a:r>
          </a:p>
          <a:p>
            <a:pPr marL="0" indent="0" defTabSz="813816">
              <a:spcBef>
                <a:spcPts val="800"/>
              </a:spcBef>
              <a:buSzTx/>
              <a:buNone/>
              <a:defRPr sz="2100"/>
            </a:pPr>
            <a:r>
              <a:t>       - Backlog Item N -&gt;</a:t>
            </a:r>
          </a:p>
          <a:p>
            <a:pPr marL="0" indent="0" defTabSz="813816">
              <a:spcBef>
                <a:spcPts val="800"/>
              </a:spcBef>
              <a:buSzTx/>
              <a:buNone/>
              <a:defRPr sz="2100"/>
            </a:pPr>
            <a:r>
              <a:t> 				 Task N1</a:t>
            </a:r>
          </a:p>
          <a:p>
            <a:pPr marL="0" indent="0" defTabSz="813816">
              <a:spcBef>
                <a:spcPts val="800"/>
              </a:spcBef>
              <a:buSzTx/>
              <a:buNone/>
              <a:defRPr sz="2100"/>
            </a:pPr>
            <a:r>
              <a:t>				 Task N2</a:t>
            </a:r>
          </a:p>
          <a:p>
            <a:pPr marL="0" indent="0" defTabSz="813816">
              <a:spcBef>
                <a:spcPts val="800"/>
              </a:spcBef>
              <a:buSzTx/>
              <a:buNone/>
              <a:defRPr sz="2100"/>
            </a:pPr>
            <a:r>
              <a:t>				 …</a:t>
            </a:r>
          </a:p>
          <a:p>
            <a:pPr marL="0" indent="0" defTabSz="813816">
              <a:spcBef>
                <a:spcPts val="800"/>
              </a:spcBef>
              <a:buSzTx/>
              <a:buNone/>
              <a:defRPr sz="2100"/>
            </a:pPr>
            <a:r>
              <a:t>				 Task MN</a:t>
            </a:r>
          </a:p>
        </p:txBody>
      </p:sp>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46" name="Rectangle 33"/>
          <p:cNvGrpSpPr/>
          <p:nvPr/>
        </p:nvGrpSpPr>
        <p:grpSpPr>
          <a:xfrm>
            <a:off x="539546" y="3078834"/>
            <a:ext cx="2918247" cy="1209037"/>
            <a:chOff x="-1" y="0"/>
            <a:chExt cx="2918245" cy="1209035"/>
          </a:xfrm>
        </p:grpSpPr>
        <p:sp>
          <p:nvSpPr>
            <p:cNvPr id="144" name="Rectangle"/>
            <p:cNvSpPr/>
            <p:nvPr/>
          </p:nvSpPr>
          <p:spPr>
            <a:xfrm>
              <a:off x="-2" y="151009"/>
              <a:ext cx="2918247" cy="907029"/>
            </a:xfrm>
            <a:prstGeom prst="rect">
              <a:avLst/>
            </a:prstGeom>
            <a:solidFill>
              <a:srgbClr val="00B050"/>
            </a:solidFill>
            <a:ln w="12700" cap="flat">
              <a:noFill/>
              <a:miter lim="400000"/>
            </a:ln>
            <a:effectLst/>
          </p:spPr>
          <p:txBody>
            <a:bodyPr wrap="square" lIns="45718" tIns="45718" rIns="45718" bIns="45718" numCol="1" anchor="ctr">
              <a:noAutofit/>
            </a:bodyPr>
            <a:lstStyle/>
            <a:p>
              <a:pPr>
                <a:defRPr>
                  <a:solidFill>
                    <a:srgbClr val="FFFFFF"/>
                  </a:solidFill>
                  <a:latin typeface="Segoe UI"/>
                  <a:ea typeface="Segoe UI"/>
                  <a:cs typeface="Segoe UI"/>
                  <a:sym typeface="Segoe UI"/>
                </a:defRPr>
              </a:pPr>
            </a:p>
          </p:txBody>
        </p:sp>
        <p:sp>
          <p:nvSpPr>
            <p:cNvPr id="145" name="Lesson  Mo. 14.15-17.45 h Lab:      Thur. 14.00-16.00 h…"/>
            <p:cNvSpPr txBox="1"/>
            <p:nvPr/>
          </p:nvSpPr>
          <p:spPr>
            <a:xfrm>
              <a:off x="45720" y="-1"/>
              <a:ext cx="2826802" cy="1209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defRPr>
                  <a:solidFill>
                    <a:srgbClr val="FFFFFF"/>
                  </a:solidFill>
                  <a:latin typeface="Segoe UI"/>
                  <a:ea typeface="Segoe UI"/>
                  <a:cs typeface="Segoe UI"/>
                  <a:sym typeface="Segoe UI"/>
                </a:defRPr>
              </a:pPr>
              <a:r>
                <a:t>Lesson  Mo. 14.15-17.45 h Lab:      Wed. 08.15-11.30 h</a:t>
              </a:r>
            </a:p>
            <a:p>
              <a:pPr>
                <a:defRPr>
                  <a:solidFill>
                    <a:srgbClr val="FFFFFF"/>
                  </a:solidFill>
                  <a:latin typeface="Segoe UI"/>
                  <a:ea typeface="Segoe UI"/>
                  <a:cs typeface="Segoe UI"/>
                  <a:sym typeface="Segoe UI"/>
                </a:defRPr>
              </a:pPr>
              <a:r>
                <a:t>Room 8-103</a:t>
              </a:r>
            </a:p>
          </p:txBody>
        </p:sp>
      </p:grpSp>
      <p:grpSp>
        <p:nvGrpSpPr>
          <p:cNvPr id="149" name="Rectangle 37"/>
          <p:cNvGrpSpPr/>
          <p:nvPr/>
        </p:nvGrpSpPr>
        <p:grpSpPr>
          <a:xfrm>
            <a:off x="539545" y="824534"/>
            <a:ext cx="8352937" cy="1008123"/>
            <a:chOff x="0" y="-1"/>
            <a:chExt cx="8352935" cy="1008121"/>
          </a:xfrm>
        </p:grpSpPr>
        <p:sp>
          <p:nvSpPr>
            <p:cNvPr id="147" name="Rectangle"/>
            <p:cNvSpPr/>
            <p:nvPr/>
          </p:nvSpPr>
          <p:spPr>
            <a:xfrm>
              <a:off x="-1" y="-2"/>
              <a:ext cx="8352937" cy="1008123"/>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sz="2000">
                  <a:solidFill>
                    <a:srgbClr val="FFFFFF"/>
                  </a:solidFill>
                  <a:latin typeface="+mn-lt"/>
                  <a:ea typeface="+mn-ea"/>
                  <a:cs typeface="+mn-cs"/>
                  <a:sym typeface="Calibri"/>
                </a:defRPr>
              </a:pPr>
            </a:p>
          </p:txBody>
        </p:sp>
        <p:sp>
          <p:nvSpPr>
            <p:cNvPr id="148" name="Software Engineering…"/>
            <p:cNvSpPr txBox="1"/>
            <p:nvPr/>
          </p:nvSpPr>
          <p:spPr>
            <a:xfrm>
              <a:off x="45718" y="22816"/>
              <a:ext cx="8261498" cy="9624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defRPr sz="4000">
                  <a:solidFill>
                    <a:srgbClr val="FFFFFF"/>
                  </a:solidFill>
                  <a:latin typeface="+mn-lt"/>
                  <a:ea typeface="+mn-ea"/>
                  <a:cs typeface="+mn-cs"/>
                  <a:sym typeface="Calibri"/>
                </a:defRPr>
              </a:pPr>
              <a:r>
                <a:t>Software Engineering</a:t>
              </a:r>
            </a:p>
            <a:p>
              <a:pPr algn="ctr">
                <a:defRPr sz="2000">
                  <a:solidFill>
                    <a:srgbClr val="FFFFFF"/>
                  </a:solidFill>
                  <a:latin typeface="+mn-lt"/>
                  <a:ea typeface="+mn-ea"/>
                  <a:cs typeface="+mn-cs"/>
                  <a:sym typeface="Calibri"/>
                </a:defRPr>
              </a:pPr>
              <a:r>
                <a:t>WS-2022-2023</a:t>
              </a:r>
            </a:p>
          </p:txBody>
        </p:sp>
      </p:grpSp>
      <p:sp>
        <p:nvSpPr>
          <p:cNvPr id="150" name="Rectangle 1"/>
          <p:cNvSpPr txBox="1"/>
          <p:nvPr/>
        </p:nvSpPr>
        <p:spPr>
          <a:xfrm>
            <a:off x="4811531" y="6150645"/>
            <a:ext cx="4293276" cy="33308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u="sng">
                <a:solidFill>
                  <a:srgbClr val="0000FF"/>
                </a:solidFill>
                <a:uFill>
                  <a:solidFill>
                    <a:srgbClr val="0000FF"/>
                  </a:solidFill>
                </a:uFill>
                <a:latin typeface="+mn-lt"/>
                <a:ea typeface="+mn-ea"/>
                <a:cs typeface="+mn-cs"/>
                <a:sym typeface="Calibri"/>
              </a:defRPr>
            </a:pPr>
            <a:r>
              <a:rPr>
                <a:hlinkClick r:id="rId2" invalidUrl="" action="" tgtFrame="" tooltip="" history="1" highlightClick="0" endSnd="0"/>
              </a:rPr>
              <a:t>https://www.linkedin.com/groups/8689804/</a:t>
            </a:r>
            <a:r>
              <a:rPr u="none">
                <a:solidFill>
                  <a:srgbClr val="000000"/>
                </a:solidFill>
                <a:uFillTx/>
              </a:rPr>
              <a:t> </a:t>
            </a:r>
          </a:p>
        </p:txBody>
      </p:sp>
      <p:pic>
        <p:nvPicPr>
          <p:cNvPr id="151" name="Picture 2" descr="Picture 2"/>
          <p:cNvPicPr>
            <a:picLocks noChangeAspect="1"/>
          </p:cNvPicPr>
          <p:nvPr/>
        </p:nvPicPr>
        <p:blipFill>
          <a:blip r:embed="rId3">
            <a:extLst/>
          </a:blip>
          <a:stretch>
            <a:fillRect/>
          </a:stretch>
        </p:blipFill>
        <p:spPr>
          <a:xfrm>
            <a:off x="6254176" y="2277416"/>
            <a:ext cx="2638307" cy="2555602"/>
          </a:xfrm>
          <a:prstGeom prst="rect">
            <a:avLst/>
          </a:prstGeom>
          <a:ln w="12700">
            <a:miter lim="400000"/>
          </a:ln>
        </p:spPr>
      </p:pic>
      <p:sp>
        <p:nvSpPr>
          <p:cNvPr id="152" name="TextBox 19"/>
          <p:cNvSpPr txBox="1"/>
          <p:nvPr/>
        </p:nvSpPr>
        <p:spPr>
          <a:xfrm>
            <a:off x="7687464" y="102771"/>
            <a:ext cx="7040883" cy="269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latin typeface="Consolas"/>
                <a:ea typeface="Consolas"/>
                <a:cs typeface="Consolas"/>
                <a:sym typeface="Consolas"/>
              </a:defRPr>
            </a:lvl1pPr>
          </a:lstStyle>
          <a:p>
            <a:pPr/>
            <a:r>
              <a:t>+++ Live +++        +++ Live +++     +++ Live +++</a:t>
            </a:r>
          </a:p>
        </p:txBody>
      </p:sp>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path" nodeType="afterEffect" presetSubtype="0" presetID="-1" grpId="1" accel="50000" decel="50000" fill="hold">
                                  <p:stCondLst>
                                    <p:cond delay="0"/>
                                  </p:stCondLst>
                                  <p:childTnLst>
                                    <p:animMotion path="M 0.000000 0.000000 L -1.302950 0.000915" origin="layout" pathEditMode="relative">
                                      <p:cBhvr>
                                        <p:cTn id="6" dur="20000" fill="hold"/>
                                        <p:tgtEl>
                                          <p:spTgt spid="152"/>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Title 1"/>
          <p:cNvSpPr txBox="1"/>
          <p:nvPr>
            <p:ph type="title"/>
          </p:nvPr>
        </p:nvSpPr>
        <p:spPr>
          <a:xfrm>
            <a:off x="628650" y="464791"/>
            <a:ext cx="7886700" cy="652728"/>
          </a:xfrm>
          <a:prstGeom prst="rect">
            <a:avLst/>
          </a:prstGeom>
        </p:spPr>
        <p:txBody>
          <a:bodyPr/>
          <a:lstStyle>
            <a:lvl1pPr defTabSz="749808">
              <a:defRPr sz="3600"/>
            </a:lvl1pPr>
          </a:lstStyle>
          <a:p>
            <a:pPr/>
            <a:r>
              <a:t>Tools you need</a:t>
            </a:r>
          </a:p>
        </p:txBody>
      </p:sp>
      <p:sp>
        <p:nvSpPr>
          <p:cNvPr id="275" name="Content Placeholder 2"/>
          <p:cNvSpPr txBox="1"/>
          <p:nvPr>
            <p:ph type="body" sz="half" idx="1"/>
          </p:nvPr>
        </p:nvSpPr>
        <p:spPr>
          <a:xfrm>
            <a:off x="628650" y="1492336"/>
            <a:ext cx="7886700" cy="1663341"/>
          </a:xfrm>
          <a:prstGeom prst="rect">
            <a:avLst/>
          </a:prstGeom>
        </p:spPr>
        <p:txBody>
          <a:bodyPr/>
          <a:lstStyle/>
          <a:p>
            <a:pPr marL="217170" indent="-217170" defTabSz="868680">
              <a:spcBef>
                <a:spcPts val="900"/>
              </a:spcBef>
              <a:buBlip>
                <a:blip r:embed="rId2"/>
              </a:buBlip>
              <a:defRPr sz="2200" u="sng">
                <a:solidFill>
                  <a:srgbClr val="0000FF"/>
                </a:solidFill>
                <a:uFill>
                  <a:solidFill>
                    <a:srgbClr val="0000FF"/>
                  </a:solidFill>
                </a:uFill>
              </a:defRPr>
            </a:pPr>
            <a:r>
              <a:rPr>
                <a:hlinkClick r:id="rId3" invalidUrl="" action="" tgtFrame="" tooltip="" history="1" highlightClick="0" endSnd="0"/>
              </a:rPr>
              <a:t>Visual Studio 20</a:t>
            </a:r>
            <a:r>
              <a:rPr>
                <a:hlinkClick r:id="rId3" invalidUrl="" action="" tgtFrame="" tooltip="" history="1" highlightClick="0" endSnd="0"/>
              </a:rPr>
              <a:t>22</a:t>
            </a:r>
            <a:r>
              <a:rPr>
                <a:hlinkClick r:id="rId3" invalidUrl="" action="" tgtFrame="" tooltip="" history="1" highlightClick="0" endSnd="0"/>
              </a:rPr>
              <a:t> Community Edition</a:t>
            </a:r>
            <a:r>
              <a:rPr u="none">
                <a:solidFill>
                  <a:srgbClr val="000000"/>
                </a:solidFill>
                <a:uFillTx/>
              </a:rPr>
              <a:t> (Windows only)</a:t>
            </a:r>
            <a:endParaRPr>
              <a:solidFill>
                <a:srgbClr val="0563C1"/>
              </a:solidFill>
              <a:uFill>
                <a:solidFill>
                  <a:srgbClr val="0563C1"/>
                </a:solidFill>
              </a:uFill>
            </a:endParaRPr>
          </a:p>
          <a:p>
            <a:pPr marL="217170" indent="-217170" defTabSz="868680">
              <a:spcBef>
                <a:spcPts val="900"/>
              </a:spcBef>
              <a:buBlip>
                <a:blip r:embed="rId2"/>
              </a:buBlip>
              <a:defRPr sz="2200" u="sng">
                <a:solidFill>
                  <a:srgbClr val="0000FF"/>
                </a:solidFill>
                <a:uFill>
                  <a:solidFill>
                    <a:srgbClr val="0000FF"/>
                  </a:solidFill>
                </a:uFill>
              </a:defRPr>
            </a:pPr>
            <a:r>
              <a:rPr>
                <a:hlinkClick r:id="rId4" invalidUrl="" action="" tgtFrame="" tooltip="" history="1" highlightClick="0" endSnd="0"/>
              </a:rPr>
              <a:t>Visual Studio Code</a:t>
            </a:r>
            <a:r>
              <a:rPr u="none">
                <a:solidFill>
                  <a:srgbClr val="000000"/>
                </a:solidFill>
                <a:uFillTx/>
              </a:rPr>
              <a:t> (Everywhere=Win.Linux, Mac)</a:t>
            </a:r>
            <a:endParaRPr>
              <a:solidFill>
                <a:srgbClr val="0563C1"/>
              </a:solidFill>
              <a:uFill>
                <a:solidFill>
                  <a:srgbClr val="0563C1"/>
                </a:solidFill>
              </a:uFill>
            </a:endParaRPr>
          </a:p>
          <a:p>
            <a:pPr marL="217170" indent="-217170" defTabSz="868680">
              <a:spcBef>
                <a:spcPts val="900"/>
              </a:spcBef>
              <a:buBlip>
                <a:blip r:embed="rId2"/>
              </a:buBlip>
              <a:defRPr sz="2200"/>
            </a:pPr>
            <a:r>
              <a:t>Select GIT</a:t>
            </a:r>
          </a:p>
        </p:txBody>
      </p:sp>
      <p:pic>
        <p:nvPicPr>
          <p:cNvPr id="276" name="Picture 3" descr="Picture 3"/>
          <p:cNvPicPr>
            <a:picLocks noChangeAspect="1"/>
          </p:cNvPicPr>
          <p:nvPr/>
        </p:nvPicPr>
        <p:blipFill>
          <a:blip r:embed="rId5">
            <a:extLst/>
          </a:blip>
          <a:stretch>
            <a:fillRect/>
          </a:stretch>
        </p:blipFill>
        <p:spPr>
          <a:xfrm>
            <a:off x="1679712" y="3356538"/>
            <a:ext cx="5893907" cy="2559889"/>
          </a:xfrm>
          <a:prstGeom prst="rect">
            <a:avLst/>
          </a:prstGeom>
          <a:ln w="12700">
            <a:miter lim="400000"/>
          </a:ln>
        </p:spPr>
      </p:pic>
      <p:sp>
        <p:nvSpPr>
          <p:cNvPr id="277" name="Arrow: Right 4"/>
          <p:cNvSpPr/>
          <p:nvPr/>
        </p:nvSpPr>
        <p:spPr>
          <a:xfrm>
            <a:off x="775252" y="5203135"/>
            <a:ext cx="735496" cy="198787"/>
          </a:xfrm>
          <a:prstGeom prst="rightArrow">
            <a:avLst>
              <a:gd name="adj1" fmla="val 50000"/>
              <a:gd name="adj2" fmla="val 50000"/>
            </a:avLst>
          </a:prstGeom>
          <a:solidFill>
            <a:schemeClr val="accent1"/>
          </a:solidFill>
          <a:ln w="12700">
            <a:solidFill>
              <a:srgbClr val="42719B"/>
            </a:solidFill>
            <a:miter/>
          </a:ln>
        </p:spPr>
        <p:txBody>
          <a:bodyPr lIns="45718" tIns="45718" rIns="45718" bIns="45718" anchor="ctr"/>
          <a:lstStyle/>
          <a:p>
            <a:pPr algn="ctr">
              <a:defRPr>
                <a:solidFill>
                  <a:srgbClr val="FFFFFF"/>
                </a:solidFill>
                <a:latin typeface="+mn-lt"/>
                <a:ea typeface="+mn-ea"/>
                <a:cs typeface="+mn-cs"/>
                <a:sym typeface="Calibri"/>
              </a:defRPr>
            </a:pPr>
          </a:p>
        </p:txBody>
      </p:sp>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Title 1"/>
          <p:cNvSpPr txBox="1"/>
          <p:nvPr>
            <p:ph type="title"/>
          </p:nvPr>
        </p:nvSpPr>
        <p:spPr>
          <a:xfrm>
            <a:off x="628650" y="464791"/>
            <a:ext cx="7886700" cy="652728"/>
          </a:xfrm>
          <a:prstGeom prst="rect">
            <a:avLst/>
          </a:prstGeom>
        </p:spPr>
        <p:txBody>
          <a:bodyPr/>
          <a:lstStyle>
            <a:lvl1pPr defTabSz="749808">
              <a:defRPr sz="3600"/>
            </a:lvl1pPr>
          </a:lstStyle>
          <a:p>
            <a:pPr/>
            <a:r>
              <a:t>Tools you need</a:t>
            </a:r>
          </a:p>
        </p:txBody>
      </p:sp>
      <p:pic>
        <p:nvPicPr>
          <p:cNvPr id="280" name="Picture 7" descr="Picture 7"/>
          <p:cNvPicPr>
            <a:picLocks noChangeAspect="1"/>
          </p:cNvPicPr>
          <p:nvPr/>
        </p:nvPicPr>
        <p:blipFill>
          <a:blip r:embed="rId2">
            <a:extLst/>
          </a:blip>
          <a:stretch>
            <a:fillRect/>
          </a:stretch>
        </p:blipFill>
        <p:spPr>
          <a:xfrm>
            <a:off x="882097" y="1982241"/>
            <a:ext cx="6588195" cy="2893518"/>
          </a:xfrm>
          <a:prstGeom prst="rect">
            <a:avLst/>
          </a:prstGeom>
          <a:ln w="12700">
            <a:miter lim="400000"/>
          </a:ln>
        </p:spPr>
      </p:pic>
      <p:pic>
        <p:nvPicPr>
          <p:cNvPr id="281" name="Picture 3" descr="Picture 3"/>
          <p:cNvPicPr>
            <a:picLocks noChangeAspect="1"/>
          </p:cNvPicPr>
          <p:nvPr/>
        </p:nvPicPr>
        <p:blipFill>
          <a:blip r:embed="rId3">
            <a:extLst/>
          </a:blip>
          <a:stretch>
            <a:fillRect/>
          </a:stretch>
        </p:blipFill>
        <p:spPr>
          <a:xfrm>
            <a:off x="1029111" y="4875757"/>
            <a:ext cx="6732776" cy="159363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Rectangle 3"/>
          <p:cNvSpPr txBox="1"/>
          <p:nvPr/>
        </p:nvSpPr>
        <p:spPr>
          <a:xfrm>
            <a:off x="270788" y="1295670"/>
            <a:ext cx="6109343" cy="6251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mn-lt"/>
                <a:ea typeface="+mn-ea"/>
                <a:cs typeface="+mn-cs"/>
                <a:sym typeface="Calibri"/>
              </a:defRPr>
            </a:pPr>
            <a:r>
              <a:t>Our GitHub Organization (PUBLIC):</a:t>
            </a:r>
          </a:p>
          <a:p>
            <a:pPr>
              <a:defRPr sz="1600" u="sng">
                <a:solidFill>
                  <a:srgbClr val="0000FF"/>
                </a:solidFill>
                <a:uFill>
                  <a:solidFill>
                    <a:srgbClr val="0000FF"/>
                  </a:solidFill>
                </a:uFill>
                <a:latin typeface="+mn-lt"/>
                <a:ea typeface="+mn-ea"/>
                <a:cs typeface="+mn-cs"/>
                <a:sym typeface="Calibri"/>
              </a:defRPr>
            </a:pPr>
            <a:r>
              <a:rPr>
                <a:hlinkClick r:id="rId2" invalidUrl="" action="" tgtFrame="" tooltip="" history="1" highlightClick="0" endSnd="0"/>
              </a:rPr>
              <a:t>https://github.com/</a:t>
            </a:r>
            <a:r>
              <a:rPr b="1" sz="1800">
                <a:hlinkClick r:id="rId2" invalidUrl="" action="" tgtFrame="" tooltip="" history="1" highlightClick="0" endSnd="0"/>
              </a:rPr>
              <a:t>UniversityOfAppliedSciencesFrankfurt</a:t>
            </a:r>
          </a:p>
        </p:txBody>
      </p:sp>
      <p:sp>
        <p:nvSpPr>
          <p:cNvPr id="284" name="Rectangle 4"/>
          <p:cNvSpPr txBox="1"/>
          <p:nvPr/>
        </p:nvSpPr>
        <p:spPr>
          <a:xfrm>
            <a:off x="270789" y="2050943"/>
            <a:ext cx="6864246" cy="62518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latin typeface="+mn-lt"/>
                <a:ea typeface="+mn-ea"/>
                <a:cs typeface="+mn-cs"/>
                <a:sym typeface="Calibri"/>
              </a:defRPr>
            </a:pPr>
            <a:r>
              <a:t>Our Classroom (PRIVATE):</a:t>
            </a:r>
          </a:p>
          <a:p>
            <a:pPr>
              <a:defRPr sz="1600" u="sng">
                <a:solidFill>
                  <a:srgbClr val="0000FF"/>
                </a:solidFill>
                <a:uFill>
                  <a:solidFill>
                    <a:srgbClr val="0000FF"/>
                  </a:solidFill>
                </a:uFill>
                <a:latin typeface="+mn-lt"/>
                <a:ea typeface="+mn-ea"/>
                <a:cs typeface="+mn-cs"/>
                <a:sym typeface="Calibri"/>
              </a:defRPr>
            </a:pPr>
            <a:r>
              <a:rPr>
                <a:hlinkClick r:id="rId3" invalidUrl="" action="" tgtFrame="" tooltip="" history="1" highlightClick="0" endSnd="0"/>
              </a:rPr>
              <a:t>https://github.com/UniversityOfAppliedSciencesFrankfurt/</a:t>
            </a:r>
            <a:r>
              <a:rPr b="1" sz="1800">
                <a:hlinkClick r:id="rId4" invalidUrl="" action="" tgtFrame="" tooltip="" history="1" highlightClick="0" endSnd="0"/>
              </a:rPr>
              <a:t>se-cloud-2021-2022</a:t>
            </a:r>
            <a:r>
              <a:rPr b="1" sz="1800" u="none">
                <a:solidFill>
                  <a:srgbClr val="000000"/>
                </a:solidFill>
                <a:uFillTx/>
              </a:rPr>
              <a:t> </a:t>
            </a:r>
          </a:p>
        </p:txBody>
      </p:sp>
      <p:sp>
        <p:nvSpPr>
          <p:cNvPr id="285" name="Title 1"/>
          <p:cNvSpPr txBox="1"/>
          <p:nvPr>
            <p:ph type="title"/>
          </p:nvPr>
        </p:nvSpPr>
        <p:spPr>
          <a:xfrm>
            <a:off x="375202" y="156282"/>
            <a:ext cx="7886701" cy="652728"/>
          </a:xfrm>
          <a:prstGeom prst="rect">
            <a:avLst/>
          </a:prstGeom>
        </p:spPr>
        <p:txBody>
          <a:bodyPr/>
          <a:lstStyle>
            <a:lvl1pPr defTabSz="749808">
              <a:defRPr sz="3600"/>
            </a:lvl1pPr>
          </a:lstStyle>
          <a:p>
            <a:pPr/>
            <a:r>
              <a:t>Git Classroom</a:t>
            </a:r>
          </a:p>
        </p:txBody>
      </p:sp>
      <p:pic>
        <p:nvPicPr>
          <p:cNvPr id="286" name="Screen Shot 2021-10-20 at 13.13.42.png" descr="Screen Shot 2021-10-20 at 13.13.42.png"/>
          <p:cNvPicPr>
            <a:picLocks noChangeAspect="1"/>
          </p:cNvPicPr>
          <p:nvPr/>
        </p:nvPicPr>
        <p:blipFill>
          <a:blip r:embed="rId5">
            <a:extLst/>
          </a:blip>
          <a:stretch>
            <a:fillRect/>
          </a:stretch>
        </p:blipFill>
        <p:spPr>
          <a:xfrm>
            <a:off x="1753566" y="2842180"/>
            <a:ext cx="5129972" cy="332031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Title 1"/>
          <p:cNvSpPr txBox="1"/>
          <p:nvPr>
            <p:ph type="title"/>
          </p:nvPr>
        </p:nvSpPr>
        <p:spPr>
          <a:xfrm>
            <a:off x="628650" y="742692"/>
            <a:ext cx="7886700" cy="652726"/>
          </a:xfrm>
          <a:prstGeom prst="rect">
            <a:avLst/>
          </a:prstGeom>
        </p:spPr>
        <p:txBody>
          <a:bodyPr/>
          <a:lstStyle>
            <a:lvl1pPr defTabSz="749808">
              <a:defRPr sz="3600"/>
            </a:lvl1pPr>
          </a:lstStyle>
          <a:p>
            <a:pPr/>
            <a:r>
              <a:t>Join the Git Class-Room</a:t>
            </a:r>
          </a:p>
        </p:txBody>
      </p:sp>
      <p:sp>
        <p:nvSpPr>
          <p:cNvPr id="289" name="TextBox 4"/>
          <p:cNvSpPr txBox="1"/>
          <p:nvPr/>
        </p:nvSpPr>
        <p:spPr>
          <a:xfrm>
            <a:off x="674370" y="2736949"/>
            <a:ext cx="6659879" cy="6251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mn-lt"/>
                <a:ea typeface="+mn-ea"/>
                <a:cs typeface="+mn-cs"/>
                <a:sym typeface="Calibri"/>
              </a:defRPr>
            </a:pPr>
            <a:r>
              <a:t>Join the university team:</a:t>
            </a:r>
          </a:p>
          <a:p>
            <a:pPr>
              <a:defRPr u="sng">
                <a:solidFill>
                  <a:srgbClr val="0000FF"/>
                </a:solidFill>
                <a:uFill>
                  <a:solidFill>
                    <a:srgbClr val="0000FF"/>
                  </a:solidFill>
                </a:uFill>
                <a:latin typeface="+mn-lt"/>
                <a:ea typeface="+mn-ea"/>
                <a:cs typeface="+mn-cs"/>
                <a:sym typeface="Calibri"/>
              </a:defRPr>
            </a:pPr>
            <a:r>
              <a:t>https://</a:t>
            </a:r>
            <a:r>
              <a:rPr>
                <a:hlinkClick r:id="rId2" invalidUrl="" action="" tgtFrame="" tooltip="" history="1" highlightClick="0" endSnd="0"/>
              </a:rPr>
              <a:t>classroom</a:t>
            </a:r>
            <a:r>
              <a:t>.github.com/g/vA-5dl1I</a:t>
            </a:r>
          </a:p>
        </p:txBody>
      </p:sp>
      <p:sp>
        <p:nvSpPr>
          <p:cNvPr id="290" name="TextBox 6"/>
          <p:cNvSpPr txBox="1"/>
          <p:nvPr/>
        </p:nvSpPr>
        <p:spPr>
          <a:xfrm>
            <a:off x="674370" y="1809431"/>
            <a:ext cx="6659879" cy="6251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mn-lt"/>
                <a:ea typeface="+mn-ea"/>
                <a:cs typeface="+mn-cs"/>
                <a:sym typeface="Calibri"/>
              </a:defRPr>
            </a:pPr>
            <a:r>
              <a:t>Signup for GITHUB: </a:t>
            </a:r>
          </a:p>
          <a:p>
            <a:pPr>
              <a:defRPr u="sng">
                <a:solidFill>
                  <a:srgbClr val="0000FF"/>
                </a:solidFill>
                <a:uFill>
                  <a:solidFill>
                    <a:srgbClr val="0000FF"/>
                  </a:solidFill>
                </a:uFill>
                <a:latin typeface="+mn-lt"/>
                <a:ea typeface="+mn-ea"/>
                <a:cs typeface="+mn-cs"/>
                <a:sym typeface="Calibri"/>
              </a:defRPr>
            </a:pPr>
            <a:r>
              <a:rPr>
                <a:hlinkClick r:id="rId3" invalidUrl="" action="" tgtFrame="" tooltip="" history="1" highlightClick="0" endSnd="0"/>
              </a:rPr>
              <a:t>https://github.com</a:t>
            </a:r>
            <a:r>
              <a:rPr u="none">
                <a:solidFill>
                  <a:srgbClr val="000000"/>
                </a:solidFill>
                <a:uFillTx/>
              </a:rPr>
              <a:t>  </a:t>
            </a:r>
          </a:p>
        </p:txBody>
      </p:sp>
      <p:pic>
        <p:nvPicPr>
          <p:cNvPr id="291" name="Picture 8" descr="Picture 8"/>
          <p:cNvPicPr>
            <a:picLocks noChangeAspect="1"/>
          </p:cNvPicPr>
          <p:nvPr/>
        </p:nvPicPr>
        <p:blipFill>
          <a:blip r:embed="rId4">
            <a:extLst/>
          </a:blip>
          <a:stretch>
            <a:fillRect/>
          </a:stretch>
        </p:blipFill>
        <p:spPr>
          <a:xfrm>
            <a:off x="2148444" y="3523488"/>
            <a:ext cx="3981480" cy="2767036"/>
          </a:xfrm>
          <a:prstGeom prst="rect">
            <a:avLst/>
          </a:prstGeom>
          <a:ln w="12700">
            <a:miter lim="400000"/>
          </a:ln>
        </p:spPr>
      </p:pic>
      <p:sp>
        <p:nvSpPr>
          <p:cNvPr id="292" name="Arrow: Right 9"/>
          <p:cNvSpPr/>
          <p:nvPr/>
        </p:nvSpPr>
        <p:spPr>
          <a:xfrm rot="10800000">
            <a:off x="4273296" y="5205984"/>
            <a:ext cx="1072901" cy="292613"/>
          </a:xfrm>
          <a:prstGeom prst="rightArrow">
            <a:avLst>
              <a:gd name="adj1" fmla="val 50000"/>
              <a:gd name="adj2" fmla="val 50000"/>
            </a:avLst>
          </a:prstGeom>
          <a:solidFill>
            <a:schemeClr val="accent1"/>
          </a:solidFill>
          <a:ln w="12700">
            <a:solidFill>
              <a:srgbClr val="42719B"/>
            </a:solidFill>
            <a:miter/>
          </a:ln>
        </p:spPr>
        <p:txBody>
          <a:bodyPr lIns="45718" tIns="45718" rIns="45718" bIns="45718" anchor="ctr"/>
          <a:lstStyle/>
          <a:p>
            <a:pPr algn="ctr">
              <a:defRPr>
                <a:solidFill>
                  <a:srgbClr val="FFFFFF"/>
                </a:solidFill>
                <a:latin typeface="+mn-lt"/>
                <a:ea typeface="+mn-ea"/>
                <a:cs typeface="+mn-cs"/>
                <a:sym typeface="Calibri"/>
              </a:defRPr>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Rectangle 9"/>
          <p:cNvSpPr/>
          <p:nvPr/>
        </p:nvSpPr>
        <p:spPr>
          <a:xfrm>
            <a:off x="-1" y="0"/>
            <a:ext cx="3490723" cy="6858000"/>
          </a:xfrm>
          <a:prstGeom prst="rect">
            <a:avLst/>
          </a:prstGeom>
          <a:solidFill>
            <a:srgbClr val="3F3F3F"/>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p>
        </p:txBody>
      </p:sp>
      <p:grpSp>
        <p:nvGrpSpPr>
          <p:cNvPr id="297" name="Title 1"/>
          <p:cNvGrpSpPr/>
          <p:nvPr/>
        </p:nvGrpSpPr>
        <p:grpSpPr>
          <a:xfrm>
            <a:off x="482598" y="623385"/>
            <a:ext cx="2522989" cy="1607071"/>
            <a:chOff x="-1" y="-1"/>
            <a:chExt cx="2522987" cy="1607070"/>
          </a:xfrm>
        </p:grpSpPr>
        <p:sp>
          <p:nvSpPr>
            <p:cNvPr id="295" name="Rectangle"/>
            <p:cNvSpPr/>
            <p:nvPr/>
          </p:nvSpPr>
          <p:spPr>
            <a:xfrm>
              <a:off x="-2" y="-2"/>
              <a:ext cx="2522989" cy="1607071"/>
            </a:xfrm>
            <a:prstGeom prst="rect">
              <a:avLst/>
            </a:prstGeom>
            <a:noFill/>
            <a:ln w="19050" cap="flat">
              <a:solidFill>
                <a:srgbClr val="FFFFFF"/>
              </a:solidFill>
              <a:prstDash val="solid"/>
              <a:round/>
            </a:ln>
            <a:effectLst/>
          </p:spPr>
          <p:txBody>
            <a:bodyPr wrap="square" lIns="45718" tIns="45718" rIns="45718" bIns="45718" numCol="1" anchor="ctr">
              <a:noAutofit/>
            </a:bodyPr>
            <a:lstStyle/>
            <a:p>
              <a:pPr algn="ctr">
                <a:lnSpc>
                  <a:spcPct val="90000"/>
                </a:lnSpc>
                <a:spcBef>
                  <a:spcPts val="600"/>
                </a:spcBef>
                <a:defRPr sz="4400">
                  <a:solidFill>
                    <a:srgbClr val="FFFFFF"/>
                  </a:solidFill>
                  <a:latin typeface="Calibri Light"/>
                  <a:ea typeface="Calibri Light"/>
                  <a:cs typeface="Calibri Light"/>
                  <a:sym typeface="Calibri Light"/>
                </a:defRPr>
              </a:pPr>
            </a:p>
          </p:txBody>
        </p:sp>
        <p:sp>
          <p:nvSpPr>
            <p:cNvPr id="296" name="Your tasks for first sprint"/>
            <p:cNvSpPr txBox="1"/>
            <p:nvPr/>
          </p:nvSpPr>
          <p:spPr>
            <a:xfrm>
              <a:off x="55244" y="9524"/>
              <a:ext cx="2412498" cy="15880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normAutofit fontScale="100000" lnSpcReduction="0"/>
            </a:bodyPr>
            <a:lstStyle>
              <a:lvl1pPr algn="ctr">
                <a:lnSpc>
                  <a:spcPct val="90000"/>
                </a:lnSpc>
                <a:spcBef>
                  <a:spcPts val="600"/>
                </a:spcBef>
                <a:defRPr sz="2400">
                  <a:solidFill>
                    <a:srgbClr val="FFFFFF"/>
                  </a:solidFill>
                  <a:latin typeface="Calibri Light"/>
                  <a:ea typeface="Calibri Light"/>
                  <a:cs typeface="Calibri Light"/>
                  <a:sym typeface="Calibri Light"/>
                </a:defRPr>
              </a:lvl1pPr>
            </a:lstStyle>
            <a:p>
              <a:pPr/>
              <a:r>
                <a:t>Your tasks for first sprint</a:t>
              </a:r>
            </a:p>
          </p:txBody>
        </p:sp>
      </p:grpSp>
      <p:sp>
        <p:nvSpPr>
          <p:cNvPr id="298" name="Rectangle 1"/>
          <p:cNvSpPr txBox="1"/>
          <p:nvPr/>
        </p:nvSpPr>
        <p:spPr>
          <a:xfrm>
            <a:off x="247469" y="2670700"/>
            <a:ext cx="2796178" cy="341562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indent="-228600">
              <a:lnSpc>
                <a:spcPct val="90000"/>
              </a:lnSpc>
              <a:spcBef>
                <a:spcPts val="600"/>
              </a:spcBef>
              <a:buSzPct val="100000"/>
              <a:buFont typeface="Arial"/>
              <a:buChar char="•"/>
              <a:defRPr sz="1100">
                <a:solidFill>
                  <a:srgbClr val="FFFFFF"/>
                </a:solidFill>
                <a:latin typeface="+mn-lt"/>
                <a:ea typeface="+mn-ea"/>
                <a:cs typeface="+mn-cs"/>
                <a:sym typeface="Calibri"/>
              </a:defRPr>
            </a:pPr>
            <a:r>
              <a:t>Sprint starts NOW. </a:t>
            </a:r>
          </a:p>
          <a:p>
            <a:pPr lvl="1" marL="457200" indent="-228600">
              <a:lnSpc>
                <a:spcPct val="90000"/>
              </a:lnSpc>
              <a:spcBef>
                <a:spcPts val="600"/>
              </a:spcBef>
              <a:buSzPct val="100000"/>
              <a:buFont typeface="Arial"/>
              <a:buChar char="•"/>
              <a:defRPr sz="1100">
                <a:solidFill>
                  <a:srgbClr val="FFFFFF"/>
                </a:solidFill>
                <a:latin typeface="+mn-lt"/>
                <a:ea typeface="+mn-ea"/>
                <a:cs typeface="+mn-cs"/>
                <a:sym typeface="Calibri"/>
              </a:defRPr>
            </a:pPr>
            <a:r>
              <a:t>Sprints ends in two weeks.</a:t>
            </a:r>
          </a:p>
          <a:p>
            <a:pPr indent="-228600">
              <a:lnSpc>
                <a:spcPct val="90000"/>
              </a:lnSpc>
              <a:spcBef>
                <a:spcPts val="600"/>
              </a:spcBef>
              <a:buSzPct val="100000"/>
              <a:buFont typeface="Arial"/>
              <a:buChar char="•"/>
              <a:defRPr sz="1100">
                <a:solidFill>
                  <a:srgbClr val="FFFFFF"/>
                </a:solidFill>
                <a:latin typeface="+mn-lt"/>
                <a:ea typeface="+mn-ea"/>
                <a:cs typeface="+mn-cs"/>
                <a:sym typeface="Calibri"/>
              </a:defRPr>
            </a:pPr>
            <a:r>
              <a:t>1. Install VS</a:t>
            </a:r>
          </a:p>
          <a:p>
            <a:pPr indent="-228600">
              <a:lnSpc>
                <a:spcPct val="90000"/>
              </a:lnSpc>
              <a:spcBef>
                <a:spcPts val="600"/>
              </a:spcBef>
              <a:buSzPct val="100000"/>
              <a:buFont typeface="Arial"/>
              <a:buChar char="•"/>
              <a:defRPr sz="1100">
                <a:solidFill>
                  <a:srgbClr val="FFFFFF"/>
                </a:solidFill>
                <a:latin typeface="+mn-lt"/>
                <a:ea typeface="+mn-ea"/>
                <a:cs typeface="+mn-cs"/>
                <a:sym typeface="Calibri"/>
              </a:defRPr>
            </a:pPr>
            <a:r>
              <a:t>2. Create your branch on git.</a:t>
            </a:r>
          </a:p>
          <a:p>
            <a:pPr indent="-228600">
              <a:lnSpc>
                <a:spcPct val="90000"/>
              </a:lnSpc>
              <a:spcBef>
                <a:spcPts val="600"/>
              </a:spcBef>
              <a:buSzPct val="100000"/>
              <a:buFont typeface="Arial"/>
              <a:buChar char="•"/>
              <a:defRPr sz="1100">
                <a:solidFill>
                  <a:srgbClr val="FFFFFF"/>
                </a:solidFill>
                <a:latin typeface="+mn-lt"/>
                <a:ea typeface="+mn-ea"/>
                <a:cs typeface="+mn-cs"/>
                <a:sym typeface="Calibri"/>
              </a:defRPr>
            </a:pPr>
            <a:r>
              <a:t>3. Try to play with GIT (use VS or CLI)</a:t>
            </a:r>
          </a:p>
          <a:p>
            <a:pPr lvl="1" marL="742950" indent="-228600">
              <a:lnSpc>
                <a:spcPct val="90000"/>
              </a:lnSpc>
              <a:spcBef>
                <a:spcPts val="600"/>
              </a:spcBef>
              <a:buSzPct val="100000"/>
              <a:buFont typeface="Arial"/>
              <a:buChar char="•"/>
              <a:defRPr sz="1100">
                <a:solidFill>
                  <a:srgbClr val="FFFFFF"/>
                </a:solidFill>
                <a:latin typeface="+mn-lt"/>
                <a:ea typeface="+mn-ea"/>
                <a:cs typeface="+mn-cs"/>
                <a:sym typeface="Calibri"/>
              </a:defRPr>
            </a:pPr>
            <a:r>
              <a:t>Create some files</a:t>
            </a:r>
          </a:p>
          <a:p>
            <a:pPr lvl="1" marL="742950" indent="-228600">
              <a:lnSpc>
                <a:spcPct val="90000"/>
              </a:lnSpc>
              <a:spcBef>
                <a:spcPts val="600"/>
              </a:spcBef>
              <a:buSzPct val="100000"/>
              <a:buFont typeface="Arial"/>
              <a:buChar char="•"/>
              <a:defRPr sz="1100">
                <a:solidFill>
                  <a:srgbClr val="FFFFFF"/>
                </a:solidFill>
                <a:latin typeface="+mn-lt"/>
                <a:ea typeface="+mn-ea"/>
                <a:cs typeface="+mn-cs"/>
                <a:sym typeface="Calibri"/>
              </a:defRPr>
            </a:pPr>
            <a:r>
              <a:t>Commit files</a:t>
            </a:r>
          </a:p>
          <a:p>
            <a:pPr lvl="1" marL="742950" indent="-228600">
              <a:lnSpc>
                <a:spcPct val="90000"/>
              </a:lnSpc>
              <a:spcBef>
                <a:spcPts val="600"/>
              </a:spcBef>
              <a:buSzPct val="100000"/>
              <a:buFont typeface="Arial"/>
              <a:buChar char="•"/>
              <a:defRPr sz="1100">
                <a:solidFill>
                  <a:srgbClr val="FFFFFF"/>
                </a:solidFill>
                <a:latin typeface="+mn-lt"/>
                <a:ea typeface="+mn-ea"/>
                <a:cs typeface="+mn-cs"/>
                <a:sym typeface="Calibri"/>
              </a:defRPr>
            </a:pPr>
            <a:r>
              <a:t>Change files</a:t>
            </a:r>
          </a:p>
          <a:p>
            <a:pPr marL="285750" indent="-228600">
              <a:lnSpc>
                <a:spcPct val="90000"/>
              </a:lnSpc>
              <a:spcBef>
                <a:spcPts val="600"/>
              </a:spcBef>
              <a:buSzPct val="100000"/>
              <a:buFont typeface="Arial"/>
              <a:buChar char="•"/>
              <a:defRPr sz="1100">
                <a:solidFill>
                  <a:srgbClr val="FFFFFF"/>
                </a:solidFill>
                <a:latin typeface="+mn-lt"/>
                <a:ea typeface="+mn-ea"/>
                <a:cs typeface="+mn-cs"/>
                <a:sym typeface="Calibri"/>
              </a:defRPr>
            </a:pPr>
            <a:r>
              <a:t>See the URL for all required details</a:t>
            </a:r>
          </a:p>
        </p:txBody>
      </p:sp>
      <p:pic>
        <p:nvPicPr>
          <p:cNvPr id="299" name="Picture 4" descr="Picture 4"/>
          <p:cNvPicPr>
            <a:picLocks noChangeAspect="1"/>
          </p:cNvPicPr>
          <p:nvPr/>
        </p:nvPicPr>
        <p:blipFill>
          <a:blip r:embed="rId2">
            <a:extLst/>
          </a:blip>
          <a:stretch>
            <a:fillRect/>
          </a:stretch>
        </p:blipFill>
        <p:spPr>
          <a:xfrm>
            <a:off x="3973321" y="2545732"/>
            <a:ext cx="4688079" cy="1605668"/>
          </a:xfrm>
          <a:prstGeom prst="rect">
            <a:avLst/>
          </a:prstGeom>
          <a:ln w="12700">
            <a:miter lim="400000"/>
          </a:ln>
        </p:spPr>
      </p:pic>
      <p:sp>
        <p:nvSpPr>
          <p:cNvPr id="300" name="TextBox 8"/>
          <p:cNvSpPr txBox="1"/>
          <p:nvPr/>
        </p:nvSpPr>
        <p:spPr>
          <a:xfrm>
            <a:off x="3536441" y="5509504"/>
            <a:ext cx="6658579" cy="9172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latin typeface="+mn-lt"/>
                <a:ea typeface="+mn-ea"/>
                <a:cs typeface="+mn-cs"/>
                <a:sym typeface="Calibri"/>
              </a:defRPr>
            </a:pPr>
            <a:r>
              <a:rPr u="sng">
                <a:solidFill>
                  <a:srgbClr val="0000FF"/>
                </a:solidFill>
                <a:uFill>
                  <a:solidFill>
                    <a:srgbClr val="0000FF"/>
                  </a:solidFill>
                </a:uFill>
                <a:hlinkClick r:id="rId3" invalidUrl="" action="" tgtFrame="" tooltip="" history="1" highlightClick="0" endSnd="0"/>
              </a:rPr>
              <a:t>se-cloud-2021-2022/SoEnExercises.md at master · </a:t>
            </a:r>
            <a:r>
              <a:rPr u="sng">
                <a:solidFill>
                  <a:srgbClr val="0000FF"/>
                </a:solidFill>
                <a:uFill>
                  <a:solidFill>
                    <a:srgbClr val="0000FF"/>
                  </a:solidFill>
                </a:uFill>
                <a:hlinkClick r:id="rId3" invalidUrl="" action="" tgtFrame="" tooltip="" history="1" highlightClick="0" endSnd="0"/>
              </a:rPr>
              <a:t>UniversityOfAppliedSciencesFrankfurt</a:t>
            </a:r>
            <a:r>
              <a:rPr u="sng">
                <a:solidFill>
                  <a:srgbClr val="0000FF"/>
                </a:solidFill>
                <a:uFill>
                  <a:solidFill>
                    <a:srgbClr val="0000FF"/>
                  </a:solidFill>
                </a:uFill>
                <a:hlinkClick r:id="rId3" invalidUrl="" action="" tgtFrame="" tooltip="" history="1" highlightClick="0" endSnd="0"/>
              </a:rPr>
              <a:t>/se-cloud-2021-2022 (github.com)</a:t>
            </a:r>
          </a:p>
        </p:txBody>
      </p:sp>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Title 1"/>
          <p:cNvSpPr txBox="1"/>
          <p:nvPr>
            <p:ph type="title"/>
          </p:nvPr>
        </p:nvSpPr>
        <p:spPr>
          <a:xfrm>
            <a:off x="628650" y="742692"/>
            <a:ext cx="7886700" cy="652726"/>
          </a:xfrm>
          <a:prstGeom prst="rect">
            <a:avLst/>
          </a:prstGeom>
        </p:spPr>
        <p:txBody>
          <a:bodyPr/>
          <a:lstStyle>
            <a:lvl1pPr defTabSz="749808">
              <a:defRPr sz="3600"/>
            </a:lvl1pPr>
          </a:lstStyle>
          <a:p>
            <a:pPr/>
            <a:r>
              <a:t>Survey</a:t>
            </a:r>
          </a:p>
        </p:txBody>
      </p:sp>
      <p:sp>
        <p:nvSpPr>
          <p:cNvPr id="303" name="TextBox 4"/>
          <p:cNvSpPr txBox="1"/>
          <p:nvPr/>
        </p:nvSpPr>
        <p:spPr>
          <a:xfrm>
            <a:off x="105318" y="6063231"/>
            <a:ext cx="10436408" cy="2257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100" u="sng">
                <a:solidFill>
                  <a:srgbClr val="0000FF"/>
                </a:solidFill>
                <a:uFill>
                  <a:solidFill>
                    <a:srgbClr val="0000FF"/>
                  </a:solidFill>
                </a:uFill>
                <a:latin typeface="+mn-lt"/>
                <a:ea typeface="+mn-ea"/>
                <a:cs typeface="+mn-cs"/>
                <a:sym typeface="Calibri"/>
                <a:hlinkClick r:id="rId2" invalidUrl="" action="" tgtFrame="" tooltip="" history="1" highlightClick="0" endSnd="0"/>
              </a:defRPr>
            </a:lvl1pPr>
          </a:lstStyle>
          <a:p>
            <a:pPr/>
            <a:r>
              <a:rPr>
                <a:hlinkClick r:id="rId2" invalidUrl="" action="" tgtFrame="" tooltip="" history="1" highlightClick="0" endSnd="0"/>
              </a:rPr>
              <a:t>https://forms.office.com/r/LWguEBQ6ft</a:t>
            </a:r>
          </a:p>
        </p:txBody>
      </p:sp>
      <p:pic>
        <p:nvPicPr>
          <p:cNvPr id="304" name="Picture 2" descr="Picture 2"/>
          <p:cNvPicPr>
            <a:picLocks noChangeAspect="1"/>
          </p:cNvPicPr>
          <p:nvPr/>
        </p:nvPicPr>
        <p:blipFill>
          <a:blip r:embed="rId3">
            <a:extLst/>
          </a:blip>
          <a:stretch>
            <a:fillRect/>
          </a:stretch>
        </p:blipFill>
        <p:spPr>
          <a:xfrm>
            <a:off x="3285945" y="2142944"/>
            <a:ext cx="2572110" cy="257211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Freeform: Shape 9"/>
          <p:cNvSpPr/>
          <p:nvPr/>
        </p:nvSpPr>
        <p:spPr>
          <a:xfrm>
            <a:off x="363069" y="470922"/>
            <a:ext cx="3285761" cy="58921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0499" y="0"/>
                </a:lnTo>
                <a:lnTo>
                  <a:pt x="20556" y="252"/>
                </a:lnTo>
                <a:lnTo>
                  <a:pt x="20666" y="753"/>
                </a:lnTo>
                <a:lnTo>
                  <a:pt x="20773" y="1257"/>
                </a:lnTo>
                <a:lnTo>
                  <a:pt x="20865" y="1763"/>
                </a:lnTo>
                <a:lnTo>
                  <a:pt x="20958" y="2267"/>
                </a:lnTo>
                <a:lnTo>
                  <a:pt x="21045" y="2773"/>
                </a:lnTo>
                <a:lnTo>
                  <a:pt x="21119" y="3272"/>
                </a:lnTo>
                <a:lnTo>
                  <a:pt x="21189" y="3778"/>
                </a:lnTo>
                <a:lnTo>
                  <a:pt x="21254" y="4282"/>
                </a:lnTo>
                <a:lnTo>
                  <a:pt x="21309" y="4777"/>
                </a:lnTo>
                <a:lnTo>
                  <a:pt x="21365" y="5278"/>
                </a:lnTo>
                <a:lnTo>
                  <a:pt x="21411" y="5773"/>
                </a:lnTo>
                <a:lnTo>
                  <a:pt x="21448" y="6268"/>
                </a:lnTo>
                <a:lnTo>
                  <a:pt x="21486" y="6761"/>
                </a:lnTo>
                <a:lnTo>
                  <a:pt x="21517" y="7249"/>
                </a:lnTo>
                <a:lnTo>
                  <a:pt x="21540" y="7733"/>
                </a:lnTo>
                <a:lnTo>
                  <a:pt x="21559" y="8217"/>
                </a:lnTo>
                <a:lnTo>
                  <a:pt x="21578" y="8696"/>
                </a:lnTo>
                <a:lnTo>
                  <a:pt x="21586" y="9169"/>
                </a:lnTo>
                <a:lnTo>
                  <a:pt x="21595" y="9641"/>
                </a:lnTo>
                <a:lnTo>
                  <a:pt x="21600" y="10107"/>
                </a:lnTo>
                <a:lnTo>
                  <a:pt x="21595" y="10569"/>
                </a:lnTo>
                <a:lnTo>
                  <a:pt x="21595" y="11026"/>
                </a:lnTo>
                <a:lnTo>
                  <a:pt x="21586" y="11479"/>
                </a:lnTo>
                <a:lnTo>
                  <a:pt x="21572" y="11923"/>
                </a:lnTo>
                <a:lnTo>
                  <a:pt x="21559" y="12362"/>
                </a:lnTo>
                <a:lnTo>
                  <a:pt x="21544" y="12793"/>
                </a:lnTo>
                <a:lnTo>
                  <a:pt x="21522" y="13221"/>
                </a:lnTo>
                <a:lnTo>
                  <a:pt x="21498" y="13643"/>
                </a:lnTo>
                <a:lnTo>
                  <a:pt x="21476" y="14055"/>
                </a:lnTo>
                <a:lnTo>
                  <a:pt x="21415" y="14861"/>
                </a:lnTo>
                <a:lnTo>
                  <a:pt x="21350" y="15633"/>
                </a:lnTo>
                <a:lnTo>
                  <a:pt x="21282" y="16374"/>
                </a:lnTo>
                <a:lnTo>
                  <a:pt x="21207" y="17076"/>
                </a:lnTo>
                <a:lnTo>
                  <a:pt x="21129" y="17746"/>
                </a:lnTo>
                <a:lnTo>
                  <a:pt x="21045" y="18367"/>
                </a:lnTo>
                <a:lnTo>
                  <a:pt x="20962" y="18951"/>
                </a:lnTo>
                <a:lnTo>
                  <a:pt x="20879" y="19488"/>
                </a:lnTo>
                <a:lnTo>
                  <a:pt x="20801" y="19981"/>
                </a:lnTo>
                <a:lnTo>
                  <a:pt x="20727" y="20418"/>
                </a:lnTo>
                <a:lnTo>
                  <a:pt x="20657" y="20813"/>
                </a:lnTo>
                <a:lnTo>
                  <a:pt x="20598" y="21146"/>
                </a:lnTo>
                <a:lnTo>
                  <a:pt x="20542" y="21425"/>
                </a:lnTo>
                <a:lnTo>
                  <a:pt x="20506" y="21600"/>
                </a:lnTo>
                <a:lnTo>
                  <a:pt x="0" y="21600"/>
                </a:lnTo>
                <a:close/>
              </a:path>
            </a:pathLst>
          </a:custGeom>
          <a:solidFill>
            <a:srgbClr val="404040"/>
          </a:solidFill>
          <a:ln w="12700">
            <a:miter lim="400000"/>
          </a:ln>
        </p:spPr>
        <p:txBody>
          <a:bodyPr lIns="45718" tIns="45718" rIns="45718" bIns="45718" anchor="ctr"/>
          <a:lstStyle/>
          <a:p>
            <a:pPr algn="ctr" defTabSz="457200">
              <a:defRPr>
                <a:solidFill>
                  <a:srgbClr val="FFFFFF"/>
                </a:solidFill>
                <a:latin typeface="+mn-lt"/>
                <a:ea typeface="+mn-ea"/>
                <a:cs typeface="+mn-cs"/>
                <a:sym typeface="Calibri"/>
              </a:defRPr>
            </a:pPr>
          </a:p>
        </p:txBody>
      </p:sp>
      <p:sp>
        <p:nvSpPr>
          <p:cNvPr id="307" name="Title 1"/>
          <p:cNvSpPr txBox="1"/>
          <p:nvPr>
            <p:ph type="title"/>
          </p:nvPr>
        </p:nvSpPr>
        <p:spPr>
          <a:xfrm>
            <a:off x="647271" y="1011999"/>
            <a:ext cx="2562120" cy="4795416"/>
          </a:xfrm>
          <a:prstGeom prst="rect">
            <a:avLst/>
          </a:prstGeom>
        </p:spPr>
        <p:txBody>
          <a:bodyPr anchor="ctr"/>
          <a:lstStyle>
            <a:lvl1pPr>
              <a:defRPr>
                <a:solidFill>
                  <a:srgbClr val="FFFFFF"/>
                </a:solidFill>
                <a:latin typeface="Calibri Light"/>
                <a:ea typeface="Calibri Light"/>
                <a:cs typeface="Calibri Light"/>
                <a:sym typeface="Calibri Light"/>
              </a:defRPr>
            </a:lvl1pPr>
          </a:lstStyle>
          <a:p>
            <a:pPr/>
            <a:r>
              <a:t>Let’s start</a:t>
            </a:r>
          </a:p>
        </p:txBody>
      </p:sp>
      <p:grpSp>
        <p:nvGrpSpPr>
          <p:cNvPr id="326" name="Content Placeholder 2"/>
          <p:cNvGrpSpPr/>
          <p:nvPr/>
        </p:nvGrpSpPr>
        <p:grpSpPr>
          <a:xfrm>
            <a:off x="3895720" y="472822"/>
            <a:ext cx="4885213" cy="5881629"/>
            <a:chOff x="0" y="0"/>
            <a:chExt cx="4885211" cy="5881628"/>
          </a:xfrm>
        </p:grpSpPr>
        <p:sp>
          <p:nvSpPr>
            <p:cNvPr id="308" name="Rounded Rectangle"/>
            <p:cNvSpPr/>
            <p:nvPr/>
          </p:nvSpPr>
          <p:spPr>
            <a:xfrm>
              <a:off x="-1" y="-1"/>
              <a:ext cx="4885212" cy="811264"/>
            </a:xfrm>
            <a:prstGeom prst="roundRect">
              <a:avLst>
                <a:gd name="adj" fmla="val 10000"/>
              </a:avLst>
            </a:prstGeom>
            <a:solidFill>
              <a:schemeClr val="accent2"/>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p>
          </p:txBody>
        </p:sp>
        <p:sp>
          <p:nvSpPr>
            <p:cNvPr id="309" name="Square"/>
            <p:cNvSpPr/>
            <p:nvPr/>
          </p:nvSpPr>
          <p:spPr>
            <a:xfrm>
              <a:off x="245404" y="182532"/>
              <a:ext cx="446196" cy="446196"/>
            </a:xfrm>
            <a:prstGeom prst="rect">
              <a:avLst/>
            </a:prstGeom>
            <a:blipFill rotWithShape="1">
              <a:blip r:embed="rId2"/>
              <a:srcRect l="0" t="0" r="0" b="0"/>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p>
          </p:txBody>
        </p:sp>
        <p:sp>
          <p:nvSpPr>
            <p:cNvPr id="310" name="Enter your name in attendee list"/>
            <p:cNvSpPr txBox="1"/>
            <p:nvPr/>
          </p:nvSpPr>
          <p:spPr>
            <a:xfrm>
              <a:off x="937002" y="200348"/>
              <a:ext cx="3948207" cy="4105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5855" tIns="85855" rIns="85855" bIns="85855" numCol="1" anchor="ctr">
              <a:spAutoFit/>
            </a:bodyPr>
            <a:lstStyle>
              <a:lvl1pPr defTabSz="844550">
                <a:lnSpc>
                  <a:spcPct val="90000"/>
                </a:lnSpc>
                <a:spcBef>
                  <a:spcPts val="700"/>
                </a:spcBef>
                <a:defRPr sz="1900">
                  <a:latin typeface="+mn-lt"/>
                  <a:ea typeface="+mn-ea"/>
                  <a:cs typeface="+mn-cs"/>
                  <a:sym typeface="Calibri"/>
                </a:defRPr>
              </a:lvl1pPr>
            </a:lstStyle>
            <a:p>
              <a:pPr/>
              <a:r>
                <a:t>Enter your name in attendee list</a:t>
              </a:r>
            </a:p>
          </p:txBody>
        </p:sp>
        <p:sp>
          <p:nvSpPr>
            <p:cNvPr id="311" name="Rounded Rectangle"/>
            <p:cNvSpPr/>
            <p:nvPr/>
          </p:nvSpPr>
          <p:spPr>
            <a:xfrm>
              <a:off x="-1" y="1014073"/>
              <a:ext cx="4885212" cy="811262"/>
            </a:xfrm>
            <a:prstGeom prst="roundRect">
              <a:avLst>
                <a:gd name="adj" fmla="val 10000"/>
              </a:avLst>
            </a:prstGeom>
            <a:solidFill>
              <a:schemeClr val="accent3"/>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p>
          </p:txBody>
        </p:sp>
        <p:sp>
          <p:nvSpPr>
            <p:cNvPr id="312" name="Square"/>
            <p:cNvSpPr/>
            <p:nvPr/>
          </p:nvSpPr>
          <p:spPr>
            <a:xfrm>
              <a:off x="245404" y="1196606"/>
              <a:ext cx="446196" cy="446195"/>
            </a:xfrm>
            <a:prstGeom prst="rect">
              <a:avLst/>
            </a:prstGeom>
            <a:blipFill rotWithShape="1">
              <a:blip r:embed="rId3"/>
              <a:srcRect l="0" t="0" r="0" b="0"/>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p>
          </p:txBody>
        </p:sp>
        <p:sp>
          <p:nvSpPr>
            <p:cNvPr id="313" name="Register on Linked-In"/>
            <p:cNvSpPr txBox="1"/>
            <p:nvPr/>
          </p:nvSpPr>
          <p:spPr>
            <a:xfrm>
              <a:off x="937002" y="1214421"/>
              <a:ext cx="3948207" cy="4105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5855" tIns="85855" rIns="85855" bIns="85855" numCol="1" anchor="ctr">
              <a:spAutoFit/>
            </a:bodyPr>
            <a:lstStyle>
              <a:lvl1pPr defTabSz="844550">
                <a:lnSpc>
                  <a:spcPct val="90000"/>
                </a:lnSpc>
                <a:spcBef>
                  <a:spcPts val="700"/>
                </a:spcBef>
                <a:defRPr sz="1900">
                  <a:latin typeface="+mn-lt"/>
                  <a:ea typeface="+mn-ea"/>
                  <a:cs typeface="+mn-cs"/>
                  <a:sym typeface="Calibri"/>
                </a:defRPr>
              </a:lvl1pPr>
            </a:lstStyle>
            <a:p>
              <a:pPr/>
              <a:r>
                <a:t>Register on Linked-In</a:t>
              </a:r>
            </a:p>
          </p:txBody>
        </p:sp>
        <p:sp>
          <p:nvSpPr>
            <p:cNvPr id="314" name="Rounded Rectangle"/>
            <p:cNvSpPr/>
            <p:nvPr/>
          </p:nvSpPr>
          <p:spPr>
            <a:xfrm>
              <a:off x="-1" y="2028145"/>
              <a:ext cx="4885212" cy="811264"/>
            </a:xfrm>
            <a:prstGeom prst="roundRect">
              <a:avLst>
                <a:gd name="adj" fmla="val 10000"/>
              </a:avLst>
            </a:prstGeom>
            <a:solidFill>
              <a:schemeClr val="accent4"/>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p>
          </p:txBody>
        </p:sp>
        <p:sp>
          <p:nvSpPr>
            <p:cNvPr id="315" name="Square"/>
            <p:cNvSpPr/>
            <p:nvPr/>
          </p:nvSpPr>
          <p:spPr>
            <a:xfrm>
              <a:off x="245404" y="2210679"/>
              <a:ext cx="446196" cy="446195"/>
            </a:xfrm>
            <a:prstGeom prst="rect">
              <a:avLst/>
            </a:prstGeom>
            <a:blipFill rotWithShape="1">
              <a:blip r:embed="rId4"/>
              <a:srcRect l="0" t="0" r="0" b="0"/>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p>
          </p:txBody>
        </p:sp>
        <p:sp>
          <p:nvSpPr>
            <p:cNvPr id="316" name="Connect to us"/>
            <p:cNvSpPr txBox="1"/>
            <p:nvPr/>
          </p:nvSpPr>
          <p:spPr>
            <a:xfrm>
              <a:off x="937002" y="2228494"/>
              <a:ext cx="3948207" cy="4105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5855" tIns="85855" rIns="85855" bIns="85855" numCol="1" anchor="ctr">
              <a:spAutoFit/>
            </a:bodyPr>
            <a:lstStyle>
              <a:lvl1pPr defTabSz="844550">
                <a:lnSpc>
                  <a:spcPct val="90000"/>
                </a:lnSpc>
                <a:spcBef>
                  <a:spcPts val="700"/>
                </a:spcBef>
                <a:defRPr sz="1900">
                  <a:latin typeface="+mn-lt"/>
                  <a:ea typeface="+mn-ea"/>
                  <a:cs typeface="+mn-cs"/>
                  <a:sym typeface="Calibri"/>
                </a:defRPr>
              </a:lvl1pPr>
            </a:lstStyle>
            <a:p>
              <a:pPr/>
              <a:r>
                <a:t>Connect to us</a:t>
              </a:r>
            </a:p>
          </p:txBody>
        </p:sp>
        <p:sp>
          <p:nvSpPr>
            <p:cNvPr id="317" name="Rounded Rectangle"/>
            <p:cNvSpPr/>
            <p:nvPr/>
          </p:nvSpPr>
          <p:spPr>
            <a:xfrm>
              <a:off x="-1" y="3042220"/>
              <a:ext cx="4885212" cy="811262"/>
            </a:xfrm>
            <a:prstGeom prst="roundRect">
              <a:avLst>
                <a:gd name="adj" fmla="val 10000"/>
              </a:avLst>
            </a:prstGeom>
            <a:solidFill>
              <a:schemeClr val="accent5"/>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p>
          </p:txBody>
        </p:sp>
        <p:sp>
          <p:nvSpPr>
            <p:cNvPr id="318" name="Square"/>
            <p:cNvSpPr/>
            <p:nvPr/>
          </p:nvSpPr>
          <p:spPr>
            <a:xfrm>
              <a:off x="245404" y="3224753"/>
              <a:ext cx="446196" cy="446195"/>
            </a:xfrm>
            <a:prstGeom prst="rect">
              <a:avLst/>
            </a:prstGeom>
            <a:blipFill rotWithShape="1">
              <a:blip r:embed="rId5"/>
              <a:srcRect l="0" t="0" r="0" b="0"/>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p>
          </p:txBody>
        </p:sp>
        <p:sp>
          <p:nvSpPr>
            <p:cNvPr id="319" name="Register on GitHub"/>
            <p:cNvSpPr txBox="1"/>
            <p:nvPr/>
          </p:nvSpPr>
          <p:spPr>
            <a:xfrm>
              <a:off x="937002" y="3242568"/>
              <a:ext cx="3948207" cy="4105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5855" tIns="85855" rIns="85855" bIns="85855" numCol="1" anchor="ctr">
              <a:spAutoFit/>
            </a:bodyPr>
            <a:lstStyle>
              <a:lvl1pPr defTabSz="844550">
                <a:lnSpc>
                  <a:spcPct val="90000"/>
                </a:lnSpc>
                <a:spcBef>
                  <a:spcPts val="700"/>
                </a:spcBef>
                <a:defRPr sz="1900">
                  <a:latin typeface="+mn-lt"/>
                  <a:ea typeface="+mn-ea"/>
                  <a:cs typeface="+mn-cs"/>
                  <a:sym typeface="Calibri"/>
                </a:defRPr>
              </a:lvl1pPr>
            </a:lstStyle>
            <a:p>
              <a:pPr/>
              <a:r>
                <a:t>Register on GitHub</a:t>
              </a:r>
            </a:p>
          </p:txBody>
        </p:sp>
        <p:sp>
          <p:nvSpPr>
            <p:cNvPr id="320" name="Rounded Rectangle"/>
            <p:cNvSpPr/>
            <p:nvPr/>
          </p:nvSpPr>
          <p:spPr>
            <a:xfrm>
              <a:off x="-1" y="4056291"/>
              <a:ext cx="4885212" cy="811262"/>
            </a:xfrm>
            <a:prstGeom prst="roundRect">
              <a:avLst>
                <a:gd name="adj" fmla="val 10000"/>
              </a:avLst>
            </a:prstGeom>
            <a:solidFill>
              <a:schemeClr val="accent6"/>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p>
          </p:txBody>
        </p:sp>
        <p:sp>
          <p:nvSpPr>
            <p:cNvPr id="321" name="Square"/>
            <p:cNvSpPr/>
            <p:nvPr/>
          </p:nvSpPr>
          <p:spPr>
            <a:xfrm>
              <a:off x="245404" y="4238824"/>
              <a:ext cx="446196" cy="446195"/>
            </a:xfrm>
            <a:prstGeom prst="rect">
              <a:avLst/>
            </a:prstGeom>
            <a:blipFill rotWithShape="1">
              <a:blip r:embed="rId6"/>
              <a:srcRect l="0" t="0" r="0" b="0"/>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p>
          </p:txBody>
        </p:sp>
        <p:sp>
          <p:nvSpPr>
            <p:cNvPr id="322" name="Install Visual Studio on your own laptop"/>
            <p:cNvSpPr txBox="1"/>
            <p:nvPr/>
          </p:nvSpPr>
          <p:spPr>
            <a:xfrm>
              <a:off x="937002" y="4122532"/>
              <a:ext cx="3948207" cy="6787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5855" tIns="85855" rIns="85855" bIns="85855" numCol="1" anchor="ctr">
              <a:spAutoFit/>
            </a:bodyPr>
            <a:lstStyle>
              <a:lvl1pPr defTabSz="844550">
                <a:lnSpc>
                  <a:spcPct val="90000"/>
                </a:lnSpc>
                <a:spcBef>
                  <a:spcPts val="700"/>
                </a:spcBef>
                <a:defRPr sz="1900">
                  <a:latin typeface="+mn-lt"/>
                  <a:ea typeface="+mn-ea"/>
                  <a:cs typeface="+mn-cs"/>
                  <a:sym typeface="Calibri"/>
                </a:defRPr>
              </a:lvl1pPr>
            </a:lstStyle>
            <a:p>
              <a:pPr/>
              <a:r>
                <a:t>Install Visual Studio on your own laptop</a:t>
              </a:r>
            </a:p>
          </p:txBody>
        </p:sp>
        <p:sp>
          <p:nvSpPr>
            <p:cNvPr id="323" name="Rounded Rectangle"/>
            <p:cNvSpPr/>
            <p:nvPr/>
          </p:nvSpPr>
          <p:spPr>
            <a:xfrm>
              <a:off x="-1" y="5070364"/>
              <a:ext cx="4885212" cy="811264"/>
            </a:xfrm>
            <a:prstGeom prst="roundRect">
              <a:avLst>
                <a:gd name="adj" fmla="val 10000"/>
              </a:avLst>
            </a:prstGeom>
            <a:solidFill>
              <a:schemeClr val="accent2"/>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p>
          </p:txBody>
        </p:sp>
        <p:sp>
          <p:nvSpPr>
            <p:cNvPr id="324" name="Square"/>
            <p:cNvSpPr/>
            <p:nvPr/>
          </p:nvSpPr>
          <p:spPr>
            <a:xfrm>
              <a:off x="245404" y="5252897"/>
              <a:ext cx="446196" cy="446195"/>
            </a:xfrm>
            <a:prstGeom prst="rect">
              <a:avLst/>
            </a:prstGeom>
            <a:blipFill rotWithShape="1">
              <a:blip r:embed="rId7"/>
              <a:srcRect l="0" t="0" r="0" b="0"/>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p>
          </p:txBody>
        </p:sp>
        <p:sp>
          <p:nvSpPr>
            <p:cNvPr id="325" name="OR update Visual Studio on Workstation in front of you."/>
            <p:cNvSpPr txBox="1"/>
            <p:nvPr/>
          </p:nvSpPr>
          <p:spPr>
            <a:xfrm>
              <a:off x="937002" y="5136604"/>
              <a:ext cx="3948207" cy="6787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5855" tIns="85855" rIns="85855" bIns="85855" numCol="1" anchor="ctr">
              <a:spAutoFit/>
            </a:bodyPr>
            <a:lstStyle>
              <a:lvl1pPr defTabSz="844550">
                <a:lnSpc>
                  <a:spcPct val="90000"/>
                </a:lnSpc>
                <a:spcBef>
                  <a:spcPts val="700"/>
                </a:spcBef>
                <a:defRPr sz="1900">
                  <a:latin typeface="+mn-lt"/>
                  <a:ea typeface="+mn-ea"/>
                  <a:cs typeface="+mn-cs"/>
                  <a:sym typeface="Calibri"/>
                </a:defRPr>
              </a:lvl1pPr>
            </a:lstStyle>
            <a:p>
              <a:pPr/>
              <a:r>
                <a:t>OR update Visual Studio on Workstation in front of you.</a:t>
              </a:r>
            </a:p>
          </p:txBody>
        </p:sp>
      </p:grpSp>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Rectangle 1"/>
          <p:cNvSpPr txBox="1"/>
          <p:nvPr/>
        </p:nvSpPr>
        <p:spPr>
          <a:xfrm>
            <a:off x="1192211" y="2782666"/>
            <a:ext cx="6321998"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u="sng">
                <a:solidFill>
                  <a:srgbClr val="0000FF"/>
                </a:solidFill>
                <a:uFill>
                  <a:solidFill>
                    <a:srgbClr val="0000FF"/>
                  </a:solidFill>
                </a:uFill>
                <a:latin typeface="+mn-lt"/>
                <a:ea typeface="+mn-ea"/>
                <a:cs typeface="+mn-cs"/>
                <a:sym typeface="Calibri"/>
                <a:hlinkClick r:id="rId2" invalidUrl="" action="" tgtFrame="" tooltip="" history="1" highlightClick="0" endSnd="0"/>
              </a:defRPr>
            </a:lvl1pPr>
          </a:lstStyle>
          <a:p>
            <a:pPr/>
            <a:r>
              <a:rPr>
                <a:hlinkClick r:id="rId2" invalidUrl="" action="" tgtFrame="" tooltip="" history="1" highlightClick="0" endSnd="0"/>
              </a:rPr>
              <a:t>https://www.microsoft.com/net/tutorials/csharp/getting-started</a:t>
            </a:r>
          </a:p>
        </p:txBody>
      </p:sp>
      <p:sp>
        <p:nvSpPr>
          <p:cNvPr id="329" name="Title 1"/>
          <p:cNvSpPr txBox="1"/>
          <p:nvPr/>
        </p:nvSpPr>
        <p:spPr>
          <a:xfrm>
            <a:off x="674368" y="264062"/>
            <a:ext cx="7795263" cy="65390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90000"/>
              </a:lnSpc>
              <a:defRPr sz="4400">
                <a:latin typeface="Calibri Light"/>
                <a:ea typeface="Calibri Light"/>
                <a:cs typeface="Calibri Light"/>
                <a:sym typeface="Calibri Light"/>
              </a:defRPr>
            </a:lvl1pPr>
          </a:lstStyle>
          <a:p>
            <a:pPr/>
            <a:r>
              <a:t>Learning C#</a:t>
            </a:r>
          </a:p>
        </p:txBody>
      </p:sp>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TextBox 2"/>
          <p:cNvSpPr txBox="1"/>
          <p:nvPr/>
        </p:nvSpPr>
        <p:spPr>
          <a:xfrm>
            <a:off x="1670413" y="3244332"/>
            <a:ext cx="6658789" cy="333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u="sng">
                <a:solidFill>
                  <a:srgbClr val="0000FF"/>
                </a:solidFill>
                <a:uFill>
                  <a:solidFill>
                    <a:srgbClr val="0000FF"/>
                  </a:solidFill>
                </a:uFill>
                <a:latin typeface="+mn-lt"/>
                <a:ea typeface="+mn-ea"/>
                <a:cs typeface="+mn-cs"/>
                <a:sym typeface="Calibri"/>
              </a:defRPr>
            </a:pPr>
            <a:r>
              <a:rPr>
                <a:hlinkClick r:id="rId2" invalidUrl="" action="" tgtFrame="" tooltip="" history="1" highlightClick="0" endSnd="0"/>
              </a:rPr>
              <a:t>https://www.microsoft.com/en-us/education/default.aspx</a:t>
            </a:r>
            <a:r>
              <a:rPr u="none">
                <a:solidFill>
                  <a:srgbClr val="000000"/>
                </a:solidFill>
                <a:uFillTx/>
              </a:rPr>
              <a:t> </a:t>
            </a:r>
          </a:p>
        </p:txBody>
      </p:sp>
      <p:sp>
        <p:nvSpPr>
          <p:cNvPr id="332" name="Title 1"/>
          <p:cNvSpPr txBox="1"/>
          <p:nvPr/>
        </p:nvSpPr>
        <p:spPr>
          <a:xfrm>
            <a:off x="674368" y="264062"/>
            <a:ext cx="7795263" cy="65390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90000"/>
              </a:lnSpc>
              <a:defRPr sz="4400">
                <a:latin typeface="Calibri Light"/>
                <a:ea typeface="Calibri Light"/>
                <a:cs typeface="Calibri Light"/>
                <a:sym typeface="Calibri Light"/>
              </a:defRPr>
            </a:lvl1pPr>
          </a:lstStyle>
          <a:p>
            <a:pPr/>
            <a:r>
              <a:t>Download Microsoft Software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56" name="Rectangle 6"/>
          <p:cNvGrpSpPr/>
          <p:nvPr/>
        </p:nvGrpSpPr>
        <p:grpSpPr>
          <a:xfrm>
            <a:off x="742217" y="900954"/>
            <a:ext cx="7933951" cy="1800212"/>
            <a:chOff x="0" y="-1"/>
            <a:chExt cx="7933949" cy="1800210"/>
          </a:xfrm>
        </p:grpSpPr>
        <p:sp>
          <p:nvSpPr>
            <p:cNvPr id="154" name="Rectangle"/>
            <p:cNvSpPr/>
            <p:nvPr/>
          </p:nvSpPr>
          <p:spPr>
            <a:xfrm>
              <a:off x="-1" y="-2"/>
              <a:ext cx="7933951" cy="1800212"/>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sz="4000">
                  <a:solidFill>
                    <a:srgbClr val="FFFFFF"/>
                  </a:solidFill>
                  <a:latin typeface="+mn-lt"/>
                  <a:ea typeface="+mn-ea"/>
                  <a:cs typeface="+mn-cs"/>
                  <a:sym typeface="Calibri"/>
                </a:defRPr>
              </a:pPr>
            </a:p>
          </p:txBody>
        </p:sp>
        <p:sp>
          <p:nvSpPr>
            <p:cNvPr id="155" name="Who is me?"/>
            <p:cNvSpPr txBox="1"/>
            <p:nvPr/>
          </p:nvSpPr>
          <p:spPr>
            <a:xfrm>
              <a:off x="45719" y="599290"/>
              <a:ext cx="7842510" cy="6016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4000">
                  <a:solidFill>
                    <a:srgbClr val="FFFFFF"/>
                  </a:solidFill>
                  <a:latin typeface="+mn-lt"/>
                  <a:ea typeface="+mn-ea"/>
                  <a:cs typeface="+mn-cs"/>
                  <a:sym typeface="Calibri"/>
                </a:defRPr>
              </a:lvl1pPr>
            </a:lstStyle>
            <a:p>
              <a:pPr/>
              <a:r>
                <a:t>Who is me?</a:t>
              </a:r>
            </a:p>
          </p:txBody>
        </p:sp>
      </p:grpSp>
      <p:grpSp>
        <p:nvGrpSpPr>
          <p:cNvPr id="159" name="Rectangle 7"/>
          <p:cNvGrpSpPr/>
          <p:nvPr/>
        </p:nvGrpSpPr>
        <p:grpSpPr>
          <a:xfrm>
            <a:off x="742216" y="2924937"/>
            <a:ext cx="4333843" cy="2124246"/>
            <a:chOff x="0" y="0"/>
            <a:chExt cx="4333842" cy="2124244"/>
          </a:xfrm>
        </p:grpSpPr>
        <p:sp>
          <p:nvSpPr>
            <p:cNvPr id="157" name="Rectangle"/>
            <p:cNvSpPr/>
            <p:nvPr/>
          </p:nvSpPr>
          <p:spPr>
            <a:xfrm>
              <a:off x="-1" y="-1"/>
              <a:ext cx="4333843" cy="2124245"/>
            </a:xfrm>
            <a:prstGeom prst="rect">
              <a:avLst/>
            </a:prstGeom>
            <a:solidFill>
              <a:srgbClr val="00B0F0"/>
            </a:solidFill>
            <a:ln w="12700" cap="flat">
              <a:noFill/>
              <a:miter lim="400000"/>
            </a:ln>
            <a:effectLst/>
          </p:spPr>
          <p:txBody>
            <a:bodyPr wrap="square" lIns="45718" tIns="45718" rIns="45718" bIns="45718" numCol="1" anchor="ctr">
              <a:noAutofit/>
            </a:bodyPr>
            <a:lstStyle/>
            <a:p>
              <a:pPr>
                <a:defRPr>
                  <a:solidFill>
                    <a:srgbClr val="FFFFFF"/>
                  </a:solidFill>
                  <a:latin typeface="Segoe UI"/>
                  <a:ea typeface="Segoe UI"/>
                  <a:cs typeface="Segoe UI"/>
                  <a:sym typeface="Segoe UI"/>
                </a:defRPr>
              </a:pPr>
            </a:p>
          </p:txBody>
        </p:sp>
        <p:sp>
          <p:nvSpPr>
            <p:cNvPr id="158" name="Damir Dobric"/>
            <p:cNvSpPr txBox="1"/>
            <p:nvPr/>
          </p:nvSpPr>
          <p:spPr>
            <a:xfrm>
              <a:off x="45719" y="95647"/>
              <a:ext cx="4242403" cy="19329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defRPr sz="2400">
                  <a:solidFill>
                    <a:srgbClr val="FFFFFF"/>
                  </a:solidFill>
                  <a:latin typeface="Segoe UI"/>
                  <a:ea typeface="Segoe UI"/>
                  <a:cs typeface="Segoe UI"/>
                  <a:sym typeface="Segoe UI"/>
                </a:defRPr>
              </a:pPr>
              <a:r>
                <a:t>             Damir Dobric</a:t>
              </a:r>
              <a:br/>
              <a:br/>
              <a:br/>
              <a:br/>
            </a:p>
          </p:txBody>
        </p:sp>
      </p:grpSp>
      <p:grpSp>
        <p:nvGrpSpPr>
          <p:cNvPr id="162" name="Rectangle 8"/>
          <p:cNvGrpSpPr/>
          <p:nvPr/>
        </p:nvGrpSpPr>
        <p:grpSpPr>
          <a:xfrm>
            <a:off x="5220067" y="4113070"/>
            <a:ext cx="3384385" cy="936113"/>
            <a:chOff x="-1" y="0"/>
            <a:chExt cx="3384384" cy="936112"/>
          </a:xfrm>
        </p:grpSpPr>
        <p:sp>
          <p:nvSpPr>
            <p:cNvPr id="160" name="Rectangle"/>
            <p:cNvSpPr/>
            <p:nvPr/>
          </p:nvSpPr>
          <p:spPr>
            <a:xfrm>
              <a:off x="-2" y="-1"/>
              <a:ext cx="3384385" cy="936113"/>
            </a:xfrm>
            <a:prstGeom prst="rect">
              <a:avLst/>
            </a:prstGeom>
            <a:solidFill>
              <a:srgbClr val="7030A0"/>
            </a:solidFill>
            <a:ln w="12700" cap="flat">
              <a:noFill/>
              <a:miter lim="400000"/>
            </a:ln>
            <a:effectLst/>
          </p:spPr>
          <p:txBody>
            <a:bodyPr wrap="square" lIns="45718" tIns="45718" rIns="45718" bIns="45718" numCol="1" anchor="ctr">
              <a:noAutofit/>
            </a:bodyPr>
            <a:lstStyle/>
            <a:p>
              <a:pPr>
                <a:defRPr>
                  <a:solidFill>
                    <a:srgbClr val="FFFFFF"/>
                  </a:solidFill>
                  <a:latin typeface="+mn-lt"/>
                  <a:ea typeface="+mn-ea"/>
                  <a:cs typeface="+mn-cs"/>
                  <a:sym typeface="Calibri"/>
                </a:defRPr>
              </a:pPr>
            </a:p>
          </p:txBody>
        </p:sp>
        <p:sp>
          <p:nvSpPr>
            <p:cNvPr id="161" name="damir.dobric@daenet.de"/>
            <p:cNvSpPr txBox="1"/>
            <p:nvPr/>
          </p:nvSpPr>
          <p:spPr>
            <a:xfrm>
              <a:off x="45720" y="314383"/>
              <a:ext cx="3292944" cy="3073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1400">
                  <a:solidFill>
                    <a:srgbClr val="FFFFFF"/>
                  </a:solidFill>
                  <a:latin typeface="Segoe UI"/>
                  <a:ea typeface="Segoe UI"/>
                  <a:cs typeface="Segoe UI"/>
                  <a:sym typeface="Segoe UI"/>
                </a:defRPr>
              </a:lvl1pPr>
            </a:lstStyle>
            <a:p>
              <a:pPr/>
              <a:r>
                <a:t>damir.dobric@daenet.de</a:t>
              </a:r>
            </a:p>
          </p:txBody>
        </p:sp>
      </p:grpSp>
      <p:grpSp>
        <p:nvGrpSpPr>
          <p:cNvPr id="165" name="Rectangle 9"/>
          <p:cNvGrpSpPr/>
          <p:nvPr/>
        </p:nvGrpSpPr>
        <p:grpSpPr>
          <a:xfrm>
            <a:off x="5220067" y="2870528"/>
            <a:ext cx="3384385" cy="1170937"/>
            <a:chOff x="-1" y="-1"/>
            <a:chExt cx="3384384" cy="1170935"/>
          </a:xfrm>
        </p:grpSpPr>
        <p:sp>
          <p:nvSpPr>
            <p:cNvPr id="163" name="Rectangle"/>
            <p:cNvSpPr/>
            <p:nvPr/>
          </p:nvSpPr>
          <p:spPr>
            <a:xfrm>
              <a:off x="-2" y="54411"/>
              <a:ext cx="3384385" cy="1062126"/>
            </a:xfrm>
            <a:prstGeom prst="rect">
              <a:avLst/>
            </a:prstGeom>
            <a:solidFill>
              <a:srgbClr val="7030A0"/>
            </a:solidFill>
            <a:ln w="12700" cap="flat">
              <a:noFill/>
              <a:miter lim="400000"/>
            </a:ln>
            <a:effectLst/>
          </p:spPr>
          <p:txBody>
            <a:bodyPr wrap="square" lIns="45718" tIns="45718" rIns="45718" bIns="45718" numCol="1" anchor="ctr">
              <a:noAutofit/>
            </a:bodyPr>
            <a:lstStyle/>
            <a:p>
              <a:pPr>
                <a:defRPr>
                  <a:solidFill>
                    <a:srgbClr val="FFFFFF"/>
                  </a:solidFill>
                  <a:latin typeface="+mn-lt"/>
                  <a:ea typeface="+mn-ea"/>
                  <a:cs typeface="+mn-cs"/>
                  <a:sym typeface="Calibri"/>
                </a:defRPr>
              </a:pPr>
            </a:p>
          </p:txBody>
        </p:sp>
        <p:sp>
          <p:nvSpPr>
            <p:cNvPr id="164" name="CEO and Lead Software Architect at Daenet GmbH…"/>
            <p:cNvSpPr txBox="1"/>
            <p:nvPr/>
          </p:nvSpPr>
          <p:spPr>
            <a:xfrm>
              <a:off x="45719" y="-2"/>
              <a:ext cx="3292944" cy="11709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defRPr sz="1400">
                  <a:solidFill>
                    <a:srgbClr val="FFFFFF"/>
                  </a:solidFill>
                  <a:latin typeface="Segoe UI"/>
                  <a:ea typeface="Segoe UI"/>
                  <a:cs typeface="Segoe UI"/>
                  <a:sym typeface="Segoe UI"/>
                </a:defRPr>
              </a:pPr>
              <a:r>
                <a:t>CEO and Lead Software Architect at Daenet GmbH</a:t>
              </a:r>
            </a:p>
            <a:p>
              <a:pPr>
                <a:defRPr sz="1400">
                  <a:solidFill>
                    <a:srgbClr val="FFFFFF"/>
                  </a:solidFill>
                  <a:latin typeface="Segoe UI"/>
                  <a:ea typeface="Segoe UI"/>
                  <a:cs typeface="Segoe UI"/>
                  <a:sym typeface="Segoe UI"/>
                </a:defRPr>
              </a:pPr>
              <a:r>
                <a:t>Microsoft Most Valuable Professional</a:t>
              </a:r>
              <a:br/>
              <a:r>
                <a:t>Microsoft Regional Director</a:t>
              </a:r>
            </a:p>
          </p:txBody>
        </p:sp>
      </p:grpSp>
      <p:pic>
        <p:nvPicPr>
          <p:cNvPr id="166" name="Picture 14" descr="Picture 14"/>
          <p:cNvPicPr>
            <a:picLocks noChangeAspect="1"/>
          </p:cNvPicPr>
          <p:nvPr/>
        </p:nvPicPr>
        <p:blipFill>
          <a:blip r:embed="rId2">
            <a:extLst/>
          </a:blip>
          <a:stretch>
            <a:fillRect/>
          </a:stretch>
        </p:blipFill>
        <p:spPr>
          <a:xfrm>
            <a:off x="2042410" y="3987062"/>
            <a:ext cx="1558073" cy="851897"/>
          </a:xfrm>
          <a:prstGeom prst="rect">
            <a:avLst/>
          </a:prstGeom>
          <a:ln w="12700">
            <a:miter lim="400000"/>
          </a:ln>
        </p:spPr>
      </p:pic>
      <p:sp>
        <p:nvSpPr>
          <p:cNvPr id="167" name="Rectangle 1"/>
          <p:cNvSpPr txBox="1"/>
          <p:nvPr/>
        </p:nvSpPr>
        <p:spPr>
          <a:xfrm>
            <a:off x="3646196" y="5663653"/>
            <a:ext cx="2406433" cy="33308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u="sng">
                <a:solidFill>
                  <a:srgbClr val="0000FF"/>
                </a:solidFill>
                <a:uFill>
                  <a:solidFill>
                    <a:srgbClr val="0000FF"/>
                  </a:solidFill>
                </a:uFill>
                <a:latin typeface="+mn-lt"/>
                <a:ea typeface="+mn-ea"/>
                <a:cs typeface="+mn-cs"/>
                <a:sym typeface="Calibri"/>
              </a:defRPr>
            </a:pPr>
            <a:r>
              <a:rPr>
                <a:hlinkClick r:id="rId3" invalidUrl="" action="" tgtFrame="" tooltip="" history="1" highlightClick="0" endSnd="0"/>
              </a:rPr>
              <a:t>https://damirdobric.me</a:t>
            </a:r>
            <a:r>
              <a:rPr u="none">
                <a:solidFill>
                  <a:srgbClr val="000000"/>
                </a:solidFill>
                <a:uFillTx/>
              </a:rPr>
              <a:t>  </a:t>
            </a:r>
          </a:p>
        </p:txBody>
      </p:sp>
      <p:pic>
        <p:nvPicPr>
          <p:cNvPr id="168" name="Picture 2" descr="Picture 2"/>
          <p:cNvPicPr>
            <a:picLocks noChangeAspect="1"/>
          </p:cNvPicPr>
          <p:nvPr/>
        </p:nvPicPr>
        <p:blipFill>
          <a:blip r:embed="rId4">
            <a:extLst/>
          </a:blip>
          <a:stretch>
            <a:fillRect/>
          </a:stretch>
        </p:blipFill>
        <p:spPr>
          <a:xfrm>
            <a:off x="8250663" y="5957037"/>
            <a:ext cx="707575" cy="481257"/>
          </a:xfrm>
          <a:prstGeom prst="rect">
            <a:avLst/>
          </a:prstGeom>
          <a:ln w="12700">
            <a:miter lim="400000"/>
          </a:ln>
        </p:spPr>
      </p:pic>
      <p:pic>
        <p:nvPicPr>
          <p:cNvPr id="169" name="Picture 4" descr="Picture 4"/>
          <p:cNvPicPr>
            <a:picLocks noChangeAspect="1"/>
          </p:cNvPicPr>
          <p:nvPr/>
        </p:nvPicPr>
        <p:blipFill>
          <a:blip r:embed="rId5">
            <a:extLst/>
          </a:blip>
          <a:stretch>
            <a:fillRect/>
          </a:stretch>
        </p:blipFill>
        <p:spPr>
          <a:xfrm>
            <a:off x="687855" y="5151630"/>
            <a:ext cx="1426402" cy="1234897"/>
          </a:xfrm>
          <a:prstGeom prst="rect">
            <a:avLst/>
          </a:prstGeom>
          <a:ln w="12700">
            <a:miter lim="400000"/>
          </a:ln>
        </p:spPr>
      </p:pic>
      <p:sp>
        <p:nvSpPr>
          <p:cNvPr id="170" name="TextBox 11"/>
          <p:cNvSpPr txBox="1"/>
          <p:nvPr/>
        </p:nvSpPr>
        <p:spPr>
          <a:xfrm>
            <a:off x="7687464" y="102771"/>
            <a:ext cx="7040883" cy="269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latin typeface="Consolas"/>
                <a:ea typeface="Consolas"/>
                <a:cs typeface="Consolas"/>
                <a:sym typeface="Consolas"/>
              </a:defRPr>
            </a:lvl1pPr>
          </a:lstStyle>
          <a:p>
            <a:pPr/>
            <a:r>
              <a:t>+++ Live +++        +++ Live +++     +++ Live +++</a:t>
            </a:r>
          </a:p>
        </p:txBody>
      </p:sp>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156"/>
                                        </p:tgtEl>
                                        <p:attrNameLst>
                                          <p:attrName>style.visibility</p:attrName>
                                        </p:attrNameLst>
                                      </p:cBhvr>
                                      <p:to>
                                        <p:strVal val="visible"/>
                                      </p:to>
                                    </p:set>
                                    <p:anim calcmode="lin" valueType="num">
                                      <p:cBhvr>
                                        <p:cTn id="7" dur="500" fill="hold"/>
                                        <p:tgtEl>
                                          <p:spTgt spid="156"/>
                                        </p:tgtEl>
                                        <p:attrNameLst>
                                          <p:attrName>ppt_w</p:attrName>
                                        </p:attrNameLst>
                                      </p:cBhvr>
                                      <p:tavLst>
                                        <p:tav tm="0">
                                          <p:val>
                                            <p:fltVal val="0"/>
                                          </p:val>
                                        </p:tav>
                                        <p:tav tm="100000">
                                          <p:val>
                                            <p:strVal val="#ppt_w"/>
                                          </p:val>
                                        </p:tav>
                                      </p:tavLst>
                                    </p:anim>
                                    <p:anim calcmode="lin" valueType="num">
                                      <p:cBhvr>
                                        <p:cTn id="8" dur="500" fill="hold"/>
                                        <p:tgtEl>
                                          <p:spTgt spid="156"/>
                                        </p:tgtEl>
                                        <p:attrNameLst>
                                          <p:attrName>ppt_h</p:attrName>
                                        </p:attrNameLst>
                                      </p:cBhvr>
                                      <p:tavLst>
                                        <p:tav tm="0">
                                          <p:val>
                                            <p:fltVal val="0"/>
                                          </p:val>
                                        </p:tav>
                                        <p:tav tm="100000">
                                          <p:val>
                                            <p:strVal val="#ppt_h"/>
                                          </p:val>
                                        </p:tav>
                                      </p:tavLst>
                                    </p:anim>
                                  </p:childTnLst>
                                </p:cTn>
                              </p:par>
                            </p:childTnLst>
                          </p:cTn>
                        </p:par>
                        <p:par>
                          <p:cTn id="9" fill="hold">
                            <p:stCondLst>
                              <p:cond delay="0"/>
                            </p:stCondLst>
                            <p:childTnLst>
                              <p:par>
                                <p:cTn id="10" presetClass="path" nodeType="afterEffect" presetSubtype="0" presetID="-1" grpId="2" accel="50000" decel="50000" fill="hold">
                                  <p:stCondLst>
                                    <p:cond delay="0"/>
                                  </p:stCondLst>
                                  <p:childTnLst>
                                    <p:animMotion path="M 0.000000 0.000000 L -1.302950 0.000915" origin="layout" pathEditMode="relative">
                                      <p:cBhvr>
                                        <p:cTn id="11" dur="20000" fill="hold"/>
                                        <p:tgtEl>
                                          <p:spTgt spid="170"/>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6"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Title 1"/>
          <p:cNvSpPr txBox="1"/>
          <p:nvPr>
            <p:ph type="title"/>
          </p:nvPr>
        </p:nvSpPr>
        <p:spPr>
          <a:xfrm>
            <a:off x="685800" y="535338"/>
            <a:ext cx="7772400" cy="1470031"/>
          </a:xfrm>
          <a:prstGeom prst="rect">
            <a:avLst/>
          </a:prstGeom>
        </p:spPr>
        <p:txBody>
          <a:bodyPr/>
          <a:lstStyle/>
          <a:p>
            <a:pPr/>
            <a:r>
              <a:t>My lovely and cool assistants</a:t>
            </a:r>
          </a:p>
        </p:txBody>
      </p:sp>
      <p:sp>
        <p:nvSpPr>
          <p:cNvPr id="173" name="TextBox 9"/>
          <p:cNvSpPr txBox="1"/>
          <p:nvPr/>
        </p:nvSpPr>
        <p:spPr>
          <a:xfrm>
            <a:off x="7687464" y="102771"/>
            <a:ext cx="7040883" cy="269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latin typeface="Consolas"/>
                <a:ea typeface="Consolas"/>
                <a:cs typeface="Consolas"/>
                <a:sym typeface="Consolas"/>
              </a:defRPr>
            </a:lvl1pPr>
          </a:lstStyle>
          <a:p>
            <a:pPr/>
            <a:r>
              <a:t>+++ Live +++        +++ Live +++     +++ Live +++</a:t>
            </a:r>
          </a:p>
        </p:txBody>
      </p:sp>
      <p:pic>
        <p:nvPicPr>
          <p:cNvPr id="174" name="Screen Shot 2021-10-20 at 13.22.19.png" descr="Screen Shot 2021-10-20 at 13.22.19.png"/>
          <p:cNvPicPr>
            <a:picLocks noChangeAspect="1"/>
          </p:cNvPicPr>
          <p:nvPr/>
        </p:nvPicPr>
        <p:blipFill>
          <a:blip r:embed="rId2">
            <a:extLst/>
          </a:blip>
          <a:stretch>
            <a:fillRect/>
          </a:stretch>
        </p:blipFill>
        <p:spPr>
          <a:xfrm>
            <a:off x="764596" y="2600466"/>
            <a:ext cx="2998355" cy="1990845"/>
          </a:xfrm>
          <a:prstGeom prst="rect">
            <a:avLst/>
          </a:prstGeom>
          <a:ln w="12700">
            <a:miter lim="400000"/>
          </a:ln>
        </p:spPr>
      </p:pic>
      <p:pic>
        <p:nvPicPr>
          <p:cNvPr id="175" name="Screen Shot 2021-10-20 at 13.26.43.png" descr="Screen Shot 2021-10-20 at 13.26.43.png"/>
          <p:cNvPicPr>
            <a:picLocks noChangeAspect="1"/>
          </p:cNvPicPr>
          <p:nvPr/>
        </p:nvPicPr>
        <p:blipFill>
          <a:blip r:embed="rId3">
            <a:extLst/>
          </a:blip>
          <a:stretch>
            <a:fillRect/>
          </a:stretch>
        </p:blipFill>
        <p:spPr>
          <a:xfrm>
            <a:off x="5184995" y="2600466"/>
            <a:ext cx="2938864" cy="199084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path" nodeType="afterEffect" presetSubtype="0" presetID="-1" grpId="1" accel="50000" decel="50000" fill="hold">
                                  <p:stCondLst>
                                    <p:cond delay="0"/>
                                  </p:stCondLst>
                                  <p:childTnLst>
                                    <p:animMotion path="M 0.000000 0.000000 L -1.302950 0.000915" origin="layout" pathEditMode="relative">
                                      <p:cBhvr>
                                        <p:cTn id="6" dur="20000" fill="hold"/>
                                        <p:tgtEl>
                                          <p:spTgt spid="173"/>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Title 1"/>
          <p:cNvSpPr txBox="1"/>
          <p:nvPr>
            <p:ph type="title"/>
          </p:nvPr>
        </p:nvSpPr>
        <p:spPr>
          <a:xfrm>
            <a:off x="2916931" y="1078679"/>
            <a:ext cx="8363940" cy="590936"/>
          </a:xfrm>
          <a:prstGeom prst="rect">
            <a:avLst/>
          </a:prstGeom>
        </p:spPr>
        <p:txBody>
          <a:bodyPr/>
          <a:lstStyle>
            <a:lvl1pPr>
              <a:defRPr sz="3200"/>
            </a:lvl1pPr>
          </a:lstStyle>
          <a:p>
            <a:pPr/>
            <a:r>
              <a:t>What will we do?</a:t>
            </a:r>
          </a:p>
        </p:txBody>
      </p:sp>
      <p:grpSp>
        <p:nvGrpSpPr>
          <p:cNvPr id="180" name="Rectangle 3"/>
          <p:cNvGrpSpPr/>
          <p:nvPr/>
        </p:nvGrpSpPr>
        <p:grpSpPr>
          <a:xfrm>
            <a:off x="2916927" y="2434844"/>
            <a:ext cx="1584186" cy="1080132"/>
            <a:chOff x="-1" y="0"/>
            <a:chExt cx="1584184" cy="1080130"/>
          </a:xfrm>
        </p:grpSpPr>
        <p:sp>
          <p:nvSpPr>
            <p:cNvPr id="178" name="Rectangle"/>
            <p:cNvSpPr/>
            <p:nvPr/>
          </p:nvSpPr>
          <p:spPr>
            <a:xfrm>
              <a:off x="-2" y="-1"/>
              <a:ext cx="1584186" cy="1080132"/>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79" name=".NET Core 5.0"/>
            <p:cNvSpPr txBox="1"/>
            <p:nvPr/>
          </p:nvSpPr>
          <p:spPr>
            <a:xfrm>
              <a:off x="45720" y="214943"/>
              <a:ext cx="1492747" cy="6502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defRPr>
                  <a:solidFill>
                    <a:srgbClr val="FFFFFF"/>
                  </a:solidFill>
                  <a:latin typeface="Segoe UI"/>
                  <a:ea typeface="Segoe UI"/>
                  <a:cs typeface="Segoe UI"/>
                  <a:sym typeface="Segoe UI"/>
                </a:defRPr>
              </a:pPr>
              <a:r>
                <a:t>.NET Core</a:t>
              </a:r>
              <a:br/>
              <a:r>
                <a:t>6</a:t>
              </a:r>
              <a:r>
                <a:t>.0</a:t>
              </a:r>
            </a:p>
          </p:txBody>
        </p:sp>
      </p:grpSp>
      <p:grpSp>
        <p:nvGrpSpPr>
          <p:cNvPr id="183" name="Rectangle 4"/>
          <p:cNvGrpSpPr/>
          <p:nvPr/>
        </p:nvGrpSpPr>
        <p:grpSpPr>
          <a:xfrm>
            <a:off x="2916927" y="3602191"/>
            <a:ext cx="1584186" cy="1080131"/>
            <a:chOff x="-1" y="0"/>
            <a:chExt cx="1584184" cy="1080130"/>
          </a:xfrm>
        </p:grpSpPr>
        <p:sp>
          <p:nvSpPr>
            <p:cNvPr id="181" name="Rectangle"/>
            <p:cNvSpPr/>
            <p:nvPr/>
          </p:nvSpPr>
          <p:spPr>
            <a:xfrm>
              <a:off x="-2" y="-1"/>
              <a:ext cx="1584186" cy="1080131"/>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82" name="C#"/>
            <p:cNvSpPr txBox="1"/>
            <p:nvPr/>
          </p:nvSpPr>
          <p:spPr>
            <a:xfrm>
              <a:off x="45720" y="354642"/>
              <a:ext cx="1492747" cy="370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Segoe UI"/>
                  <a:ea typeface="Segoe UI"/>
                  <a:cs typeface="Segoe UI"/>
                  <a:sym typeface="Segoe UI"/>
                </a:defRPr>
              </a:lvl1pPr>
            </a:lstStyle>
            <a:p>
              <a:pPr/>
              <a:r>
                <a:t>C#</a:t>
              </a:r>
            </a:p>
          </p:txBody>
        </p:sp>
      </p:grpSp>
      <p:grpSp>
        <p:nvGrpSpPr>
          <p:cNvPr id="186" name="Rectangle 8"/>
          <p:cNvGrpSpPr/>
          <p:nvPr/>
        </p:nvGrpSpPr>
        <p:grpSpPr>
          <a:xfrm>
            <a:off x="4571993" y="2434844"/>
            <a:ext cx="1584186" cy="1080132"/>
            <a:chOff x="0" y="0"/>
            <a:chExt cx="1584184" cy="1080130"/>
          </a:xfrm>
        </p:grpSpPr>
        <p:sp>
          <p:nvSpPr>
            <p:cNvPr id="184" name="Rectangle"/>
            <p:cNvSpPr/>
            <p:nvPr/>
          </p:nvSpPr>
          <p:spPr>
            <a:xfrm>
              <a:off x="-1" y="-1"/>
              <a:ext cx="1584185" cy="1080132"/>
            </a:xfrm>
            <a:prstGeom prst="rect">
              <a:avLst/>
            </a:prstGeom>
            <a:solidFill>
              <a:srgbClr val="8497B0"/>
            </a:solidFill>
            <a:ln w="12700" cap="flat">
              <a:noFill/>
              <a:miter lim="400000"/>
            </a:ln>
            <a:effectLst/>
          </p:spPr>
          <p:txBody>
            <a:bodyPr wrap="square" lIns="45718" tIns="45718" rIns="45718" bIns="45718" numCol="1" anchor="ctr">
              <a:noAutofit/>
            </a:bodyPr>
            <a:lstStyle/>
            <a:p>
              <a:pPr algn="ctr">
                <a:defRPr>
                  <a:solidFill>
                    <a:srgbClr val="FFFFFF"/>
                  </a:solidFill>
                  <a:latin typeface="Segoe UI"/>
                  <a:ea typeface="Segoe UI"/>
                  <a:cs typeface="Segoe UI"/>
                  <a:sym typeface="Segoe UI"/>
                </a:defRPr>
              </a:pPr>
            </a:p>
          </p:txBody>
        </p:sp>
        <p:sp>
          <p:nvSpPr>
            <p:cNvPr id="185" name="GitHub"/>
            <p:cNvSpPr txBox="1"/>
            <p:nvPr/>
          </p:nvSpPr>
          <p:spPr>
            <a:xfrm>
              <a:off x="45722" y="354643"/>
              <a:ext cx="1492744" cy="370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Segoe UI"/>
                  <a:ea typeface="Segoe UI"/>
                  <a:cs typeface="Segoe UI"/>
                  <a:sym typeface="Segoe UI"/>
                </a:defRPr>
              </a:lvl1pPr>
            </a:lstStyle>
            <a:p>
              <a:pPr/>
              <a:r>
                <a:t>GitHub</a:t>
              </a:r>
            </a:p>
          </p:txBody>
        </p:sp>
      </p:grpSp>
      <p:grpSp>
        <p:nvGrpSpPr>
          <p:cNvPr id="189" name="Rectangle 9"/>
          <p:cNvGrpSpPr/>
          <p:nvPr/>
        </p:nvGrpSpPr>
        <p:grpSpPr>
          <a:xfrm>
            <a:off x="4571993" y="3602191"/>
            <a:ext cx="1584186" cy="1080131"/>
            <a:chOff x="0" y="0"/>
            <a:chExt cx="1584184" cy="1080130"/>
          </a:xfrm>
        </p:grpSpPr>
        <p:sp>
          <p:nvSpPr>
            <p:cNvPr id="187" name="Rectangle"/>
            <p:cNvSpPr/>
            <p:nvPr/>
          </p:nvSpPr>
          <p:spPr>
            <a:xfrm>
              <a:off x="-1" y="-1"/>
              <a:ext cx="1584185" cy="1080131"/>
            </a:xfrm>
            <a:prstGeom prst="rect">
              <a:avLst/>
            </a:prstGeom>
            <a:solidFill>
              <a:srgbClr val="8497B0"/>
            </a:solidFill>
            <a:ln w="12700" cap="flat">
              <a:noFill/>
              <a:miter lim="400000"/>
            </a:ln>
            <a:effectLst/>
          </p:spPr>
          <p:txBody>
            <a:bodyPr wrap="square" lIns="45718" tIns="45718" rIns="45718" bIns="45718" numCol="1" anchor="ctr">
              <a:noAutofit/>
            </a:bodyPr>
            <a:lstStyle/>
            <a:p>
              <a:pPr algn="ctr">
                <a:defRPr>
                  <a:solidFill>
                    <a:srgbClr val="FFFFFF"/>
                  </a:solidFill>
                  <a:latin typeface="Segoe UI"/>
                  <a:ea typeface="Segoe UI"/>
                  <a:cs typeface="Segoe UI"/>
                  <a:sym typeface="Segoe UI"/>
                </a:defRPr>
              </a:pPr>
            </a:p>
          </p:txBody>
        </p:sp>
        <p:sp>
          <p:nvSpPr>
            <p:cNvPr id="188" name="Machine Learning"/>
            <p:cNvSpPr txBox="1"/>
            <p:nvPr/>
          </p:nvSpPr>
          <p:spPr>
            <a:xfrm>
              <a:off x="45722" y="214942"/>
              <a:ext cx="1492744" cy="6502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Segoe UI"/>
                  <a:ea typeface="Segoe UI"/>
                  <a:cs typeface="Segoe UI"/>
                  <a:sym typeface="Segoe UI"/>
                </a:defRPr>
              </a:lvl1pPr>
            </a:lstStyle>
            <a:p>
              <a:pPr/>
              <a:r>
                <a:t>Machine Learning</a:t>
              </a:r>
            </a:p>
          </p:txBody>
        </p:sp>
      </p:grpSp>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180"/>
                                        </p:tgtEl>
                                        <p:attrNameLst>
                                          <p:attrName>style.visibility</p:attrName>
                                        </p:attrNameLst>
                                      </p:cBhvr>
                                      <p:to>
                                        <p:strVal val="visible"/>
                                      </p:to>
                                    </p:set>
                                    <p:anim calcmode="lin" valueType="num">
                                      <p:cBhvr>
                                        <p:cTn id="7" dur="500" fill="hold"/>
                                        <p:tgtEl>
                                          <p:spTgt spid="180"/>
                                        </p:tgtEl>
                                        <p:attrNameLst>
                                          <p:attrName>ppt_w</p:attrName>
                                        </p:attrNameLst>
                                      </p:cBhvr>
                                      <p:tavLst>
                                        <p:tav tm="0">
                                          <p:val>
                                            <p:fltVal val="0"/>
                                          </p:val>
                                        </p:tav>
                                        <p:tav tm="100000">
                                          <p:val>
                                            <p:strVal val="#ppt_w"/>
                                          </p:val>
                                        </p:tav>
                                      </p:tavLst>
                                    </p:anim>
                                    <p:anim calcmode="lin" valueType="num">
                                      <p:cBhvr>
                                        <p:cTn id="8" dur="500" fill="hold"/>
                                        <p:tgtEl>
                                          <p:spTgt spid="18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0"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Rectangle 3"/>
          <p:cNvSpPr txBox="1"/>
          <p:nvPr/>
        </p:nvSpPr>
        <p:spPr>
          <a:xfrm>
            <a:off x="1544594" y="1735594"/>
            <a:ext cx="6197656" cy="374526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defRPr sz="4000">
                <a:solidFill>
                  <a:srgbClr val="808080"/>
                </a:solidFill>
                <a:latin typeface="+mn-lt"/>
                <a:ea typeface="+mn-ea"/>
                <a:cs typeface="+mn-cs"/>
                <a:sym typeface="Calibri"/>
              </a:defRPr>
            </a:pPr>
            <a:r>
              <a:t>No exam! </a:t>
            </a:r>
          </a:p>
          <a:p>
            <a:pPr algn="ctr">
              <a:defRPr sz="4000">
                <a:solidFill>
                  <a:srgbClr val="808080"/>
                </a:solidFill>
                <a:latin typeface="+mn-lt"/>
                <a:ea typeface="+mn-ea"/>
                <a:cs typeface="+mn-cs"/>
                <a:sym typeface="Calibri"/>
              </a:defRPr>
            </a:pPr>
            <a:r>
              <a:t>You will deliver a real project!</a:t>
            </a:r>
          </a:p>
          <a:p>
            <a:pPr algn="ctr">
              <a:defRPr sz="3200">
                <a:solidFill>
                  <a:srgbClr val="808080"/>
                </a:solidFill>
                <a:latin typeface="+mn-lt"/>
                <a:ea typeface="+mn-ea"/>
                <a:cs typeface="+mn-cs"/>
                <a:sym typeface="Calibri"/>
              </a:defRPr>
            </a:pPr>
          </a:p>
          <a:p>
            <a:pPr algn="ctr">
              <a:defRPr>
                <a:solidFill>
                  <a:srgbClr val="808080"/>
                </a:solidFill>
                <a:latin typeface="+mn-lt"/>
                <a:ea typeface="+mn-ea"/>
                <a:cs typeface="+mn-cs"/>
                <a:sym typeface="Calibri"/>
              </a:defRPr>
            </a:pPr>
          </a:p>
          <a:p>
            <a:pPr algn="ctr">
              <a:defRPr>
                <a:solidFill>
                  <a:srgbClr val="808080"/>
                </a:solidFill>
                <a:latin typeface="+mn-lt"/>
                <a:ea typeface="+mn-ea"/>
                <a:cs typeface="+mn-cs"/>
                <a:sym typeface="Calibri"/>
              </a:defRPr>
            </a:pPr>
          </a:p>
          <a:p>
            <a:pPr algn="ctr">
              <a:defRPr>
                <a:solidFill>
                  <a:srgbClr val="808080"/>
                </a:solidFill>
                <a:latin typeface="+mn-lt"/>
                <a:ea typeface="+mn-ea"/>
                <a:cs typeface="+mn-cs"/>
                <a:sym typeface="Calibri"/>
              </a:defRPr>
            </a:pPr>
            <a:r>
              <a:t>Important dates</a:t>
            </a:r>
          </a:p>
          <a:p>
            <a:pPr algn="ctr">
              <a:defRPr sz="2400">
                <a:solidFill>
                  <a:srgbClr val="808080"/>
                </a:solidFill>
                <a:latin typeface="+mn-lt"/>
                <a:ea typeface="+mn-ea"/>
                <a:cs typeface="+mn-cs"/>
                <a:sym typeface="Calibri"/>
              </a:defRPr>
            </a:pPr>
            <a:r>
              <a:t>Start of Dec.2022 – Start of project</a:t>
            </a:r>
          </a:p>
          <a:p>
            <a:pPr algn="ctr">
              <a:defRPr sz="2400">
                <a:solidFill>
                  <a:srgbClr val="808080"/>
                </a:solidFill>
                <a:latin typeface="+mn-lt"/>
                <a:ea typeface="+mn-ea"/>
                <a:cs typeface="+mn-cs"/>
                <a:sym typeface="Calibri"/>
              </a:defRPr>
            </a:pPr>
            <a:r>
              <a:t>Before 1</a:t>
            </a:r>
            <a:r>
              <a:rPr baseline="30000"/>
              <a:t>st</a:t>
            </a:r>
            <a:r>
              <a:t> Nov. 2022 – Register in HIS portal</a:t>
            </a:r>
          </a:p>
          <a:p>
            <a:pPr algn="ctr">
              <a:defRPr sz="2400">
                <a:solidFill>
                  <a:srgbClr val="808080"/>
                </a:solidFill>
                <a:latin typeface="+mn-lt"/>
                <a:ea typeface="+mn-ea"/>
                <a:cs typeface="+mn-cs"/>
                <a:sym typeface="Calibri"/>
              </a:defRPr>
            </a:pPr>
            <a:r>
              <a:t>30th March  202</a:t>
            </a:r>
            <a:r>
              <a:t>3</a:t>
            </a:r>
            <a:r>
              <a:t> – Project deadline</a:t>
            </a:r>
          </a:p>
        </p:txBody>
      </p:sp>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Title 1"/>
          <p:cNvSpPr txBox="1"/>
          <p:nvPr>
            <p:ph type="title"/>
          </p:nvPr>
        </p:nvSpPr>
        <p:spPr>
          <a:xfrm>
            <a:off x="323527" y="621504"/>
            <a:ext cx="7886701" cy="652727"/>
          </a:xfrm>
          <a:prstGeom prst="rect">
            <a:avLst/>
          </a:prstGeom>
        </p:spPr>
        <p:txBody>
          <a:bodyPr/>
          <a:lstStyle>
            <a:lvl1pPr defTabSz="749808">
              <a:defRPr sz="3600"/>
            </a:lvl1pPr>
          </a:lstStyle>
          <a:p>
            <a:pPr/>
            <a:r>
              <a:t>Good to know </a:t>
            </a:r>
          </a:p>
        </p:txBody>
      </p:sp>
      <p:sp>
        <p:nvSpPr>
          <p:cNvPr id="194" name="Content Placeholder 2"/>
          <p:cNvSpPr txBox="1"/>
          <p:nvPr>
            <p:ph type="body" idx="1"/>
          </p:nvPr>
        </p:nvSpPr>
        <p:spPr>
          <a:xfrm>
            <a:off x="359531" y="1686179"/>
            <a:ext cx="8424938" cy="4133063"/>
          </a:xfrm>
          <a:prstGeom prst="rect">
            <a:avLst/>
          </a:prstGeom>
        </p:spPr>
        <p:txBody>
          <a:bodyPr/>
          <a:lstStyle/>
          <a:p>
            <a:pPr marL="201168" indent="-201168" defTabSz="804672">
              <a:spcBef>
                <a:spcPts val="800"/>
              </a:spcBef>
              <a:buBlip>
                <a:blip r:embed="rId2"/>
              </a:buBlip>
              <a:defRPr sz="2400"/>
            </a:pPr>
            <a:r>
              <a:t>You learn about </a:t>
            </a:r>
            <a:r>
              <a:rPr b="1" u="sng"/>
              <a:t>applied</a:t>
            </a:r>
            <a:r>
              <a:t> Software Engineering</a:t>
            </a:r>
          </a:p>
          <a:p>
            <a:pPr marL="201168" indent="-201168" defTabSz="804672">
              <a:spcBef>
                <a:spcPts val="800"/>
              </a:spcBef>
              <a:buBlip>
                <a:blip r:embed="rId2"/>
              </a:buBlip>
              <a:defRPr sz="2400"/>
            </a:pPr>
            <a:r>
              <a:t>We will combine theory with </a:t>
            </a:r>
            <a:r>
              <a:rPr u="sng"/>
              <a:t>applicable</a:t>
            </a:r>
            <a:r>
              <a:t> solutions.</a:t>
            </a:r>
          </a:p>
          <a:p>
            <a:pPr marL="201168" indent="-201168" defTabSz="804672">
              <a:spcBef>
                <a:spcPts val="800"/>
              </a:spcBef>
              <a:buBlip>
                <a:blip r:embed="rId2"/>
              </a:buBlip>
              <a:defRPr sz="2400"/>
            </a:pPr>
            <a:r>
              <a:t>We learn and work as professional developers.</a:t>
            </a:r>
          </a:p>
          <a:p>
            <a:pPr marL="201168" indent="-201168" defTabSz="804672">
              <a:spcBef>
                <a:spcPts val="800"/>
              </a:spcBef>
              <a:buBlip>
                <a:blip r:embed="rId2"/>
              </a:buBlip>
              <a:defRPr sz="2400"/>
            </a:pPr>
            <a:r>
              <a:t>All you learn is applicable in industry right now</a:t>
            </a:r>
          </a:p>
          <a:p>
            <a:pPr marL="201168" indent="-201168" defTabSz="804672">
              <a:spcBef>
                <a:spcPts val="800"/>
              </a:spcBef>
              <a:buBlip>
                <a:blip r:embed="rId2"/>
              </a:buBlip>
              <a:defRPr sz="2400"/>
            </a:pPr>
            <a:r>
              <a:t>We will not learn anything old.</a:t>
            </a:r>
          </a:p>
          <a:p>
            <a:pPr marL="201168" indent="-201168" defTabSz="804672">
              <a:spcBef>
                <a:spcPts val="800"/>
              </a:spcBef>
              <a:buBlip>
                <a:blip r:embed="rId2"/>
              </a:buBlip>
              <a:defRPr sz="2400"/>
            </a:pPr>
            <a:r>
              <a:t>If you want to learn cool things you will enjoy this course</a:t>
            </a:r>
          </a:p>
          <a:p>
            <a:pPr marL="201168" indent="-201168" defTabSz="804672">
              <a:spcBef>
                <a:spcPts val="800"/>
              </a:spcBef>
              <a:buBlip>
                <a:blip r:embed="rId2"/>
              </a:buBlip>
              <a:defRPr sz="2400"/>
            </a:pPr>
            <a:r>
              <a:t>There is no specific book. But there is enough learning material in internet.</a:t>
            </a:r>
          </a:p>
        </p:txBody>
      </p:sp>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Title 1"/>
          <p:cNvSpPr txBox="1"/>
          <p:nvPr>
            <p:ph type="title"/>
          </p:nvPr>
        </p:nvSpPr>
        <p:spPr>
          <a:xfrm>
            <a:off x="628650" y="742692"/>
            <a:ext cx="7886700" cy="652726"/>
          </a:xfrm>
          <a:prstGeom prst="rect">
            <a:avLst/>
          </a:prstGeom>
        </p:spPr>
        <p:txBody>
          <a:bodyPr/>
          <a:lstStyle>
            <a:lvl1pPr defTabSz="822958">
              <a:defRPr sz="3600"/>
            </a:lvl1pPr>
          </a:lstStyle>
          <a:p>
            <a:pPr/>
            <a:r>
              <a:t>This module graded by students</a:t>
            </a:r>
          </a:p>
        </p:txBody>
      </p:sp>
      <p:pic>
        <p:nvPicPr>
          <p:cNvPr id="197" name="Picture 3" descr="Picture 3"/>
          <p:cNvPicPr>
            <a:picLocks noChangeAspect="1"/>
          </p:cNvPicPr>
          <p:nvPr/>
        </p:nvPicPr>
        <p:blipFill>
          <a:blip r:embed="rId2">
            <a:extLst/>
          </a:blip>
          <a:stretch>
            <a:fillRect/>
          </a:stretch>
        </p:blipFill>
        <p:spPr>
          <a:xfrm>
            <a:off x="1335582" y="2406131"/>
            <a:ext cx="6472836" cy="1673501"/>
          </a:xfrm>
          <a:prstGeom prst="rect">
            <a:avLst/>
          </a:prstGeom>
          <a:ln w="12700">
            <a:miter lim="400000"/>
          </a:ln>
        </p:spPr>
      </p:pic>
      <p:sp>
        <p:nvSpPr>
          <p:cNvPr id="198" name="Straight Arrow Connector 5"/>
          <p:cNvSpPr/>
          <p:nvPr/>
        </p:nvSpPr>
        <p:spPr>
          <a:xfrm flipH="1" flipV="1">
            <a:off x="3741333" y="3496826"/>
            <a:ext cx="1820431" cy="1863971"/>
          </a:xfrm>
          <a:prstGeom prst="line">
            <a:avLst/>
          </a:prstGeom>
          <a:ln w="28575">
            <a:solidFill>
              <a:srgbClr val="00B050"/>
            </a:solidFill>
            <a:miter/>
            <a:tailEnd type="triangle"/>
          </a:ln>
        </p:spPr>
        <p:txBody>
          <a:bodyPr lIns="45718" tIns="45718" rIns="45718" bIns="45718"/>
          <a:lstStyle/>
          <a:p>
            <a:pPr/>
          </a:p>
        </p:txBody>
      </p:sp>
      <p:sp>
        <p:nvSpPr>
          <p:cNvPr id="199" name="TextBox 6"/>
          <p:cNvSpPr txBox="1"/>
          <p:nvPr/>
        </p:nvSpPr>
        <p:spPr>
          <a:xfrm>
            <a:off x="5662748" y="5019152"/>
            <a:ext cx="2053884" cy="6251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mn-lt"/>
                <a:ea typeface="+mn-ea"/>
                <a:cs typeface="+mn-cs"/>
                <a:sym typeface="Calibri"/>
              </a:defRPr>
            </a:pPr>
            <a:r>
              <a:t>Average grade for </a:t>
            </a:r>
            <a:br/>
            <a:r>
              <a:t>all modules</a:t>
            </a:r>
          </a:p>
        </p:txBody>
      </p:sp>
      <p:sp>
        <p:nvSpPr>
          <p:cNvPr id="200" name="Straight Arrow Connector 7"/>
          <p:cNvSpPr/>
          <p:nvPr/>
        </p:nvSpPr>
        <p:spPr>
          <a:xfrm flipV="1">
            <a:off x="2105130" y="3447034"/>
            <a:ext cx="796337" cy="1016950"/>
          </a:xfrm>
          <a:prstGeom prst="line">
            <a:avLst/>
          </a:prstGeom>
          <a:ln w="28575">
            <a:solidFill>
              <a:srgbClr val="00B050"/>
            </a:solidFill>
            <a:miter/>
            <a:tailEnd type="triangle"/>
          </a:ln>
        </p:spPr>
        <p:txBody>
          <a:bodyPr lIns="45718" tIns="45718" rIns="45718" bIns="45718"/>
          <a:lstStyle/>
          <a:p>
            <a:pPr/>
          </a:p>
        </p:txBody>
      </p:sp>
      <p:sp>
        <p:nvSpPr>
          <p:cNvPr id="201" name="TextBox 9"/>
          <p:cNvSpPr txBox="1"/>
          <p:nvPr/>
        </p:nvSpPr>
        <p:spPr>
          <a:xfrm>
            <a:off x="1539573" y="4518409"/>
            <a:ext cx="2053883" cy="6251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mn-lt"/>
                <a:ea typeface="+mn-ea"/>
                <a:cs typeface="+mn-cs"/>
                <a:sym typeface="Calibri"/>
              </a:defRPr>
            </a:pPr>
            <a:r>
              <a:t>Grade for </a:t>
            </a:r>
            <a:br/>
            <a:r>
              <a:t>this module</a:t>
            </a:r>
          </a:p>
        </p:txBody>
      </p:sp>
    </p:spTree>
  </p:cSld>
  <p:clrMapOvr>
    <a:masterClrMapping/>
  </p:clrMapOvr>
  <mc:AlternateContent xmlns:mc="http://schemas.openxmlformats.org/markup-compatibility/2006">
    <mc:Choice xmlns:p14="http://schemas.microsoft.com/office/powerpoint/2010/main" Requires="p14">
      <p:transition spd="slow" advClick="1" p14:dur="1200">
        <p:pull dir="l"/>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1_Office Theme">
  <a:themeElements>
    <a:clrScheme name="1_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1_Office Theme">
      <a:majorFont>
        <a:latin typeface="Helvetica"/>
        <a:ea typeface="Helvetica"/>
        <a:cs typeface="Helvetica"/>
      </a:majorFont>
      <a:minorFont>
        <a:latin typeface="Calibri"/>
        <a:ea typeface="Calibri"/>
        <a:cs typeface="Calibri"/>
      </a:minorFont>
    </a:fontScheme>
    <a:fmtScheme name="1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1_Office Theme">
  <a:themeElements>
    <a:clrScheme name="1_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1_Office Theme">
      <a:majorFont>
        <a:latin typeface="Helvetica"/>
        <a:ea typeface="Helvetica"/>
        <a:cs typeface="Helvetica"/>
      </a:majorFont>
      <a:minorFont>
        <a:latin typeface="Calibri"/>
        <a:ea typeface="Calibri"/>
        <a:cs typeface="Calibri"/>
      </a:minorFont>
    </a:fontScheme>
    <a:fmtScheme name="1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